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data:image/jpeg;base64,/9j/4AAQSkZJRgABAQAAAQABAAD/2wCEAAkGBxQQEhUUExIUFBQXFhcVGBYWGBYWGRcZFBYXFhUUFhwZHCggGBwlGxwZITMiJSorLy4uFyAzODMuNygtMCsBCgoKDg0OGxAQGywkICQwLCwsLCwsLCwsLCwsLCwsLCwsLCwsLCwsLCwsLCwsLCwsLCwsLCwsLCwsLCwsLCwsLP/AABEIAOEA4QMBEQACEQEDEQH/xAAcAAEAAgMBAQEAAAAAAAAAAAAABQcBBAYDAgj/xABBEAACAQIDBAgDBQcDBAMBAAABAhEAAwQSIQUxQVEGBxMiMmFxgRSRoUJSYoKxI3KSosHR8DOy8SRTY+EWk8IV/8QAGwEBAAIDAQEAAAAAAAAAAAAAAAQFAQIDBgf/xAA2EQACAgEDAgUCAwcEAwEAAAAAAQIDEQQSIQUxEyJBUWEycQYUsSMzQoGh0eEVUpHBFvDxB//aAAwDAQACEQMRAD8AvGgFAKAUAoBQCgFAKAUAoBQCgFAKAUAoBQCgFAKAUAoBQCgFAKAUAoBQCgFAKAUAoBQCgFAKAUAoBQCgFAKAUAoBQCgFAKAUAoBQCgFAKAUAoBQCgFAKAUAoBQCgFAKAUAoBQCgFAKAUAoBQGJoBNAJoADQGaAUAoBQCgFAKAUAoBQCgFAKAUAoBQCgFAKAUAoBQCgMUBrYraFq0QLlxEJ1AZgPfXhXKd1db88kjZQb7Ijdr7c7PS0ouMVDTPd10XdvJ9RA15AwdZ1OrTtLvk7VaeVi9iLubZvtMuqAnTIskCN0t5zrHyqk1H4gnJYrWCZHQ4+pmubxmc1yefaNP6z9arP8AVdTuzuO/5WGOxMbB2ozt2bln3xcynQgAm25AyhoMjmOG4n1XStbZqYedfzK3U0quXBP1bkYzQCgFAKAUAoBQCgMUAmgE0AmgM0AoBQCgFAKAUBigM0AoDyxF4IrM2gUFifICTWsntWRjJyNi8WYltGaXcnUnScvkAO6PSvn2t1Urr5Sb49C3hTsgjWw2He4xy2oUse/oFJG8GBIOkbo031Np6XZqK1OUvsHeq3tSPs4W+GymxpwZWBB0mDAGXj4oHpInZ9Dsx35Mfm1k88xVity06xrJAGnFhBOYDjG7jUWXSb4xcsdjf8zFvhm7Yv8Awzhw0oYzjmn3vy755SK7dJ1stPb4bfDOV8PFhnHKOuFe3+SrPqsgUAoBQCgFAYmgIXafSnDYdijuS43qgLkeRjQHyrvXp7LOYoiXa6il4nI1f/m+Eyli7iPslGBPkOH1rZ6O1PDiaR6lp5LKkQmL6wHn9lYAHA3Gk+4XT61Lh0xv6mVtvXYp4hE1rnWBiAjZbFlnjuyzKs+Y18+IpZ01pZg/+TbT9dg54tjhe6O82XtG3ibYuW2DA6Hmp4qRvB8jVbODg8SLqu2Fq3QeUbtanQUAoBQCgFAau0MR2aEgS25RBMngIFYbBC4Lapk65izQBJKyzAIw4qJJRlMEFd3E6bjJNbPul7aMxEsJ0Eb9RpO+K6IwbNAeOLw4uIUacraGDBjlNatJrDBxE9nmGUjR4EETDMDl5gkfUc68NrNFbHVPK4k+C4rsi6+/YkdrX3wWHFxLdy+LSovZWgS7szhXuHKCSACTAG8meY9dRWoxUfZFbNvOTc25tW3hbXaXnNtS6JIAYhrhgCNRWyjky3hG8sxqZPGBAn0rDZscxjbaq/ZEd0MABMdxmDQOMAEj8teau07p10ZJcN/qS4STqaydtaQKAo3AADjoNBXsEVZ6UBiayBmoBmoDNAKAg+l+0zhsMzKYdiLankW4j0AJ9q76atWWKLImuvdNLmip/wDP7mvSRSjHakeGnNybbH/H/oVicoxWZPBmuuU3iKyzct7HuRmOW0v/AJDlB5QIJBPp7VV29UphLEeS9p6HqLY5s4I/twGyNKPvyOMhI4ET4h6VJp19NvZ8+zI2p6Jq6Y79uY+6Ol6DYxreLRBOW5KsvOFLK0cxHyJrn1CuLr3+qOnRrpxu8N9mWkKpD1ZmgFAKAxNAYJoCNOItYpAgcyyq+Xio3jOOGvA8jG6tc5Bp/BGwZIL6g55ZtylRmBJbQE6ktv3iuU4P0OkWvU0n2i1m9NtsyFVJSZWWZySpHhPHlr6RmEmu5HvsUJk/gNqW72itDcUbRh7cR5iRXXOTMZqXY3aybkNjNnIjBoBVnEhgpAJ1RgSJnPEa6ZvSuNkItG8WL+OS2GZjAVSxPIKJNc9jwSHHCMNcSO+yMGIKg5TyKgD7RBEzvpyc/uetu+GMcaOLOrjhHxh8CLpztlKZswXKdSkqrklo85AE6awK6RrWOSK5PJLiuxqZmgIjaeKIYMjE5ASwB7urLo3Ddm37gJrSUsGUiPsbQIvFjOhyuSrn7XeJjS2oiFBknUxBzVhMM6WfOt9xg+6yBQHLdYtothJH2LiMfQyn6sKl6F4uRW9Vju0zK9weDa6dICjex3DjA+83l84qdr+p16WOXy/YoumdIt1kuOI+5NYXDLa8A1++fEfcbh5LA9a8FrerX6qXLwj6Hoek6fSQ8qTfuSCqPErQdAzsJhQIyoWMJrHMb9CTNSqbVKKRmyGHya20dkW8QMtxXfSQ1xmGXNIDWwI1MHcADGpNSOVyxTdKEswZ8dHNjLgbourcuXgJCo4XuhtDlI+3Gg3DUiNZHaGtnt2yeYnDU6eqyfiKCjL4LJs3Q6hlMggEHmDuNS08ognpWQKAwawCFxe0y7MltgoXxNx3kd2dAJBEmdxjnVF1Hqjqeyrl+53rrUuWRt3FAKjl3hymVmuOulwgyJbkZiqVavWSm/M+DrsgkeFvEJhlIt3m1LXAodCWlhm1KmT3gACeQrvT1DWenYw64M6HZO0RdzKSC6GCQIDDgY4bx8wdxFej0Wr8eHPEl3I0o4ZEbZ2U6u9xRnVjmMDvLAA3DxAAcNfI76ltexDuqcuSI0YTv5HzHEHga05IvMRjuk17CLbKkXQ1wIVuSdMrsSGGsjKN876Ozajf81KC55N6x05sXFK37boCIJA7Rf5e9/LWsdRB9zeGvrffg9rfSDCic9+0RuzsQsj/AMitBBjfpB8t1YbXdMnw1UJL6iM2V0b2bgbvxVtgpCnLmuzbthxqUncCPM+VY5JEr24JN8G/d6T4X7N7une6o7GPwBVknz3ag60TinyyLZrKku554vp/Ysoezs3WCLoIVBAGkSZ+lb+PDOEQ3rqvTk2G6QXmAgW0kA7ixEidCSB8wa38Qy9S2uEad7FXLnjuOw4ico+SwD7zWNzZzdsmSWx7LNYRUt92CpnKqkyQ44k6/hrV1tssqrFsJC1sVc4uMxzBs0LooMzpMkecRNdVHBhvJK+1ZwYMXLoUEkwACSfICTWQYs3g4DKZB9R6gg6g+RoDR27Ya7Za2qZs4yHUDKDvbU7+XnFYy1yu5hxjJYl2ORZGtTaS0oZO4q5pljlgA5TqSw1PMk86rr8ytxPlv1J9SjXUtiwkbmM2Z2Ntrj3UGUZnYwoVRq7M7h4AEnRZ0G6sV6StPhGJ6ixolsHgbQCuozyAVdiXMEbwTu9orvhLg5p7uWam1e+5CZXe2oZlVgXhz4GThMBlPHKRpMlKLcTEZbZERa1TQgjva7hu4z4SG4HdGtVvhTithYeJFvcdZ0dnsFPAliv7pYke3EeRFXNKagkyqsw5PBKCupoKA09qXSttsvjIyr+8/dX6mfQVpP6Xgyu5DW9kkZpeMyqpCqNAgKgAtPAnh8qol0yHDm2/Ukps9ME1oXLlsdl2iZSVXV8jjus5jiZMDdpzqyVMYrhGieXg+Fxytinw4zStlLjAouQi4zKpVxrmEGQdIIjWa32Lb2Mep7JhLdhhcQZYIDd5oKnKh3mBACmfw1iqMYSylyJrgmrVwMJUgjmCCPpUs4mjj9jW7pzEFX+8mhPqNze4NGsmkq4y7lc9N7ItYi1ZzhsqNdOgBGc5EnXyf5VF1HCwir1lexcEG7x5/wCc6iKJW+ZC20gSIkaj14U+l8BM+xj2NhcNLdwkMxmOy3oq8iwOUxwQ86kSt8hMd72JZPJXMkR8uUkCR7VHZC7nntAShH3iq/xOo/rW1S8x1ri3JLBZy7DvMToiCeLSQPRRHtPvVhsLiOmfqzdsdG1+3cZvJe4Pnq31rbYjtHTxRMYTCpaXKi5RvjzO8md5rY7JYWD3oZFAcztvEA3DmzBEBkFZ0I7xUrLKxEZSRBKlftVzk8GUMK1y337ndyGSJ8WYorsVXTcC3qTwEnCkbOPB0amRp8/611NCD2rgmF4XVUkDKxCxqVBBJnWYjUb8scjXKdabybxm0seh6Yns7qm24Do6lWUiQyuNQfIg1ySa5O+3cj0RMgVUVQqwsAwFUDQAAHhGmlas1+EeFrAWrd65eVFF66qC4wOrLalU0nhMTGsDkKzuzwElk8MRhUu77SZ2ZQGgzMzMqQxgAnQ8K3UOeDNi2rhk5gsP2awTJJLExAkmdBJge9d0sEY2ayBQETtew8511CrMSARlkmJVgZEcjpv1NaSWTKM3bwX33VHSbJUVk8EsW+0e4i2xeZFDPEsQubs88EEga6SKPPY0wsns10KO8ROgMaa790mP/dEmZjHJ8X17TKimM5MkTIVRJOhHHKPzVtCHJrY8EjgsKLS5RrxJ01Pt5QPQCpCOBsVkHldsK3iVW9QD+tMGGkzk+nmCs28KStm0HLoqsEUEd7MYMcga4XJKOSJrFFVN4K+URVcyiQoCb6GYW1dxQS7bW4GRoDaiRlO7joD8qk6fDeGTtCoOTjJZLGw+xcPb8GHsr6W0G72qaoxXoXCrjHsiQFbG5mgFAKAUBr4nCq8ToRuYaMvof6bjxrDWQReKwDqwfxECMyyrR+JZhvbdwGprTbg7QsXZjCDSUYrr9nwzxDKdB9DWjk4m0oxfY8dq9JVwhsreQsb1zslNrXU8SrGQJIGhO+tvFXYzVpJ27nH+FZHxNpGgkBfs5gVK/gIOpA4ETA0MaE5nCXoc4WNcMxjbTNFyx2bsRB7xEjgQUIzEeZiD5a848dzPDPnATbJN42xcaAETMWyjXvSzMxk8NAIrMsy7IcJ8ErhLBLB2GWPCvETvZuExpHDXnpvCOFyc5Syb4roamaAUB8kUBCbQK4ZS10qLK7nJAyDgrTvHAEa7hHGuMlt5R3qc3LbFZZF4lrGIy3LOJtgkZSVu5cw8yjAyPPnwgVpGWPk6teHLE1/yfeHxeHsdnYN1Xu3WYooPjYmTDE7hukmffSieZY7CMZtOcVwu/wAHRYLC5O80FjppuUDcq+XnxPsB3ikiJJtm5WxgUBigOG6zL/8AoW/N7h/KAgP8xqLqn5Uiu6jLyJHEVBKcUBv7AxHZYqw/AXAD6PKH6NPtXWl4miTpJbbUXCKsz0BmgFAKAUAoBQGIoDWxODVzOqt95dD78GHkZFauKfcyngrPauKOK2rYtlgy4QG48AiGBDQRrBBFoVHjDNyj7F1VJUdPnbLvLj+R2TAkaGJ4/wCb6siifK4NVcGp1OU8CVGWeOuUxOszodd8GtXCLMVqcfqZ7LhUAgIoHkAKyopG7WT47J0/03K+Q0jzgd0+hU0wjlJTXMXk1MH0wuNjjhUt9siLN24NGQjfoBDQSqxoSZAmKhytW/ai2loHDSq+bxnsvc7GzeDiVMj/ACQeR8q6lcetAaO2Np28Lae9daEUT5k8FXmSdAK1lJRWWdaKZ3WKEFyyiOk/SW7j7he5ogJ7O3MhB+haN7fLSqyzVOWVg+i9L6TVpIJvmXqzU2TtvEYSTYvPbneBlZT5lWBWfOKjwulDhEnV9M02qebI8+55YnaFy9cN27cd3Md4nURquWPDB1ERXWu978zNodPorqdVccIuTq86V/G2uzuH/qLYAbcO0XQC6AOfEDcfUVY0XKxfJ4Hq/TZaO3j6X2/sdhNdyoM0Bg0BWfWDiM2Ly/ctqPQsSx+hX6VB1T8yRT9RlmaRzYqKVwoDDEjUbxqPUbvrWU8M2g8STLp2fiBdto43Oit/EAatk88npYvKRs1k2FAKAUAoBQCgMRQGvdwFtzLW0Y8yqk/UU+TOXjHoeJ2Va4Ll81Zlj5HSs7mYIbCIAvdBALM2pJPfYkSTruj/AIrtHsD2rIIzb2JvWbFx7KZ3CkrulTxeD4goloGukQa52ykoeU7aSEJWpWPEfU8ehuwfgsP3xN+537rHUzwSeOWdfMsagVRwvktNZqfzFmV9K4SOh2c5N7TdlJf5gWyfPxew8hUiJWXJehME1ucCkusrpL8ZiOytn9hZJAjc7jRn9tVHueNVeru3Paux7z8PdNVVfjzXmfb4RxoGp/z3qI3wehjHztnQ7P6Mm/bbJeQ4gIbvw+ufII3tuDag5fMV1VOV359iqu6wqrUnB7M43fJz07q4pcFs58p+jN3ZG07mFvJetGHQz5MOKNzBGn/Fb12OuWUR9dpIaylwl/J+x+hNh7VTF2EvWz3WG7ipGjKfMHSruElKOUfL9RROix1z7okK2OJigKe6Q3+0xV9+dwj2tgWx/tqsueZsoNZLdayPUzqNfSuRGwfJcTE68uNBg+qGC0eguIz4O2PuFrfpkPdH8MVZ0vMEeh0kt1SZ0NdSQKAUAoBQCgFAKAUBqbVu5bTEaEjKPVyFH1NZS5BDgAaDQbgOQG4fKu2AeGKxWTQRmPPcJ0Ut5E8yNx13TrOe0ye2EstcyllhYD7x3vuqQCYg6mCQYXXUgR53blhG8Y8m0JuEi3BIMFt6qRvBjxN+Ee5Fc4xb7m7sx2JPC4YW1gepJ3seZrscW8nM9Y+3zg8KQhi7dm2nNQR339h9SK46i3ZDJadH0P5rUKL7LllF7hVN3fJ9LeIxwiS2DsS7jbnZWQC0ZiWMKBzJg8eQreEHN8EPWa2rRVKVn/06fo2+D2biGuXcZ2txVZMtq25UEkZpb7R0NSIbK3ly5KLWvWdQpjGurEe/LRy/w/xmJcWlI7Rrzop8le4FPqBHqa5QW+bwWt83pdLB2c7cJ/oaArg+5awakk12O36rOkPw+I7Bz+yvkBZ3Ld3L/F4fXLU7R24e1nlvxL0/fD8xBcrv9i55qzPDnnfuBFZiYCgsTyAEmsMw+xSC3S5LHeTJ9W7x/WqufLyeZnLdJsPbB3jXnuPzGtamFJowlvLoDpy0/t/emTLlk+6wanc9WWI0vW/Nbg/MMh/2j51P0z8uC46dPMGjuakliKAUAoBQCgFAKAxNARW3LvgHmX/hGUfzMD7VvBZZhvBpV1Mnjfs5oggczqDHCCNd/Ij1FazjkyL+bIQXMBdAO7uGkneR768ZrSNMUzWybUWSGxLglgNAQrgcN2Ux7Bfn50msMxCW6KZMVobFFdZO0ziMbcmQtomyoOkZdWaD94nfxAWq7W84Z9A/DlEatPv9ZHK1Bw0XyanLjsjb2XtG7hrguWXKOOI1kcVIOhFITcXlHPVaSrU17LFlEjtDaGHxWZ3tNYvnUtahrdw82RiChPME11lKuay1hlfp9Lq9LJQhJSh7Pul9z56F3SmPwpH/AHlX+OVP600371G3XVnQzJLrH6PfB4osg/Y3puLyViZuJ5anMPI6bq7aqnbLciF+HuoeNT4MnzH9DlVYqQVMEEEHkQZBHoahxbi0z0F1asg4y9Ufo3YGO+Iw1m9EdpaR/dlBNX0HmKZ8m1Ffh2yh7M1ul9/Jg7x3SmT/AOwhP61rY8RIeoltrbKctZ87ELKk8dN2gjju8qgy2uODzC3OTwfeKx9u1/qOq+UyfkBP0rntb7E6nRX3PEINnlj9q27DKtwspZFuAAZu64lTpMSOFa14msonV9D1diyomudu4dxHalfyuP0FdIpxZrZ0LWpfQdn1e3jbxFuMxt3UZFaCFaRnQgxB8JHuakUblLlGujpspscZrBaYqYWpmgFAKAUAoBQCgMGgOH6ZbXfD3XL4a+1gJb/bW8pAgsSCCeZGulau51+hIho4Xw/eKL+SMsdYGCI79x0MfattH8matvzMV9XB1j0+xryNP7M2x0xwe/t1y8DD/VSuYewNZWorfqZfTtSv4TGN6V4LLri7YB5B3MeirNZ/MVr1Oc+l6mccKJ7dFOkNvEYhEw6XriKtwPeZMqAGCFn1A5Vp4ym8IT6dPTVLfJZ9s8ndzWSKVD01e3iMUx7NSULIzH7RUwARuKqBx4s1WWj0EJrxLF9in1/XtRQnp6J4Xrg57F7NRx3QqNwIAA/MBvH1qRrOmU3QwlhnHo34o1mhuTlJyj6pvJzzAgkEGQSCNwBG+vF3UuqThL0Pt2j1sNVXG2vLyZA/4ri8PsT4KWcyJHYTFMRYflftR7uBUqiqSxP5IPVcS01kPgvTpXsNcdh2tHRvFbb7rr4T6HcfImrOcdyPnOi1UtLcrI+ncq3ZPV/iLz/tlGHQEByWDNrrlQKSAfMnSRvqHKiOeEes1P4igoNVcst3YmUWVRFCqgFsAAhYQQMs8I/rU2HY8XOTlJyfqfe1dnW8TbNu6CVJB0Yqe6ZGqkHfWWk1hnKUIyWGfmXbe03e9dCXHFoXHCKHMZQxCyR4tI3zVfLCfB6TRdL00K4twWSIc6H0NFyWElGuL2rC+Cc6YvOLuAGQgt2x6JbUafWuFMNkMfc00i8mfchRXUlF4dReOL4O7aJnsrxyjktxQ0fxZvnU2jmJ5fqdajdlepZddiuM0AoBQCgFAKAUBg0BXHW3tYRawYAPad9yzFVUA/ssxH4gWj8FdK4pvEl/Yr9fbtjhMrNLx0uAkm3FtnOUjKTlXs1jguuvOpGf4vVcP/BVptPbnvyv8krtXoqMPhcPiCWKYmS5ZQTZGr2TpuzLGaeIqPFQba9Cxud0K4y3PPtkicgaQy5RcAa6FXwICpR0mdDI512cYy4a+5B8azh7s/zLR6oNoM9q/bfxBlvCBAy3QVBXlrbOnP1rjYuzLPRTcoNex2PSDaiYXD3Ltx1QBYBYwMx0Qe5itI4zyTWpNNR5ZTqGRIOYcwZB85G+vUVuLSUWeBvhYptzTT+QDr8vrw/T51sn6HJxwkzSxuzhcYHMVJEHQEGNx9f7VV6zpdepnubwz1fRPxXqumUuuKTj7M1F2Q0mHQwY1Q8gfvHnyqDHoW1+Vp/dHp1/+if76u/sze2Vse7cv2UD2ge1Qjx7wZH2aanp9yry2sL2O1f43o1WaVW8yTXf4L8FRirI/H7HS6xJ7pKkNAHekFRmka6Ej39Kw1kJm5hcOLa5QSdSe8ZOpk61lLANLpJjvh8JfuzBS07A79Qpj6xWH2N647ppH5WUQKrme0isJI6fq32L8ZtCyhEoh7Z/3beoHu+Ue5rpTHMiD1K7w6Wl6kx1v9GPhMV8Qi/scQS2n2bupdfzeIfm5VvfDDyiP0rU7o+G+6OT2VsHEYrW1ZZlmC5hV/iaAfbdUK7UVVfXLH6lhPUKPBafUphHw93G2LgAdexJgyNQ0QeOhqbo7I2Q3R7Mo+py3uMi16llUKAUAoBQCgFAKA+WNBnBQXSnaBxmMvAnOLjHsVUiFCAopYx91S0a+I1Lrg+IPnPK/wAlBqbN03Ptjgj7Fpr9xIGZ3dbDmFKL2jdmhQDXSSZ151lttbvVcM0pinNQ9+f7l49KdiDE4J7CjUKDb4961BQeYMQfImosZYeS9thvg4lChdO8CNM9zwysyFVdfBqoK8IqSn/kopJp49TtOqfEZccymA1ywzECMoAZGt5IPIvI4RXO7t8k3QS5ZYPSfDLjEfDuqFJGYupbWM3cAIykAjvTx0qLNZWC1jd4ck0V1jurrs3JsX3sypylZZC4k5GBbMuYaAywkRxArnS7qn9RKs1FGoWLIJnU9GugUWv+sudpczMQbRyoVnuNooMkb/WKsI625R5ZT29L0kp7oxwvYjOlfRZsKe1tgvZ1n71snQBua/i4cedT9Lrd+Iz7lRrul+GnKvt6/BzirH+fOrOPYoJyyyX6KJmxuHHDOT/Dbdh9QKi654paLDpMc6mL9i3RXnj2hmgFAcZ1uYo29mXgN9xrdoCYnO4kfIGudrxFkrRr9sn7FR9LuitrA2bbC5ca6xVCDlyyFJdhpIExpPGqDR656icljhHoKZzlPk7nqJ2Tls38Sw1dhaT923qx92Mflq8oWFkq+q27rNvsdZ1m2UbZmJ7RQ2VMyzwcGEYeYJ/Wuk15Xkg6RyV0dpUXQXpPZwtq5bvsVAYOkKzE5hDr3RpEKdeflXmOpaCeolGUPsz0d8Gp5R3XVbtFMVjcdethgpSwozAAnKGBOlXPTaHTSoP0KbXppJMs2rErRQCgFAKAUAoBQEP0t2h8Ng7937ttoj7zd1fqRWY4zz2OVsnGttdyg2td025ZV/1LQiXuZpC5o4x6HWpaiktrfHdL1Z55t53Lv6k90DsC9tHD+EDvXDbWQENkQpbmfWtLHxn39CVoYN2fYvSKjF4UN06sLax+JyqVQOt9goTRmRRnWdZNwkke9SK8457FNrNvicept9XrMm0LII1LXBcHdgPct3CuWOGVaWLy/qNDJeJ+hbO0rWRs/wBloDfhI0Vj5EaE+S+dRn7lrOOTWuIGBVhodCPX9Kwck8Mk9l3c1sA71OQ+24+6wfetiRF5WTT6X3MuDvnnbK/xQv8AWu1CzZFfJH1csUSfwVJXpvQ8G+WdF0BtZsYp+6jt+i//AKqv6lL9ml8l10OGbnL2RaAqjPVn1QCgK269mIwNkg6/F2/pZvkfWuN+NhP6bHN2F7MqzpH0rbH27avaVHRi2ZSYOZYPdO75mqfTaKGncnB9y909bjPLLG6i9tBrV3CMe8jdqnmjwGHs2v56tqJZWCo6rTtt3+jJnroxOTZjDWbl20g/izn6Ka3u+kj9OjnURPz/AFByeraTLi6gV7mLP4rQ+jVL0/0nnur/ALxfYtupBUCgFAKAUAoBQHliL621Z3YKqgszMQAoAkkk7gBQFb9NulfxeHNvC4XFXVLKxvGxc7IhWkxIBadOEedaq5QkaXUOyDjnBWdm7oyoD2luXFxu6wVAAVjWCOU86lV2xsXHdepSX6Wyp5n2ZYHVHhZxV64oYWhaGXNBJZ2UFp3z3Dp+I1i1/wC1cPk79PjmTb7rgtiuBblDdPHA2himGVoZWgje2RLZt7+C96POpEF5Sm1cn4psdXuEnH2IYEWncSB4wbdw5jBO7d71mxeXv2/qY0OXZ/X/AKLwYTvqMXRG3Nlkf6b5R91hmA8l1BA8jNDRwRu4TDC2sAkmSSTvJO8n/NAAKGyWDmOsaxjHw4GERLqzN20dHdRBAtncCDrz/Q7V2OuSmvQSprug65vGV3KlfbJBg4bEhhoVNuIPLn9KtP8AVoY5i8lJ/wCLWN/vI4+52nVjfxLYpi2CvWrJtkG5clYIIIABUTPlyqFqdY78cYwWWl6THRRfnUm/YtMVGJRmgFAVz16JOz0PLE2z/JdX+tcbvpLHpbxqF9iiahHqDoOgd2/bx1l8OJdSc0zlyEQ+ePsx9YjWK1nqI0R8STIOurjOva+/oWN10Y3tdn4UxGe+GI81tXB7iTv9Klys8SpS9yp6XHGoaKYqOejyi7uoa3/0mIbniI/htW/71Lo+k811V5uLPruVgoBQCgFAKAUBF7ZsC6bdt4KElmU6h8mqqeYnvRxyVzseEbQXJ9io534RyHTvokmMQ3rKL8UkMpgReC69m/BpEwT6bjW0Z7Xk5W1qcHFnh1MWibN64TozqFAJhQAWKQRoQzERU2Um0sv/AAQNLV4eV6ljGtCWfnrpDihcxeJuITrfusp0IAR2tXbnoVRYqTXjCf8A78lHqW/EeTquqbZubEveE5LNtrSTyusHThJOXMfRhWluPQlaGLy5YLbriWRmgFAfJoDm8TtK1kvTdTMWuaZhMoMqiBr9kVFnbFS7nZQljsdFbbMAeYn51JRxPusgzQCgOS6xNlDF2FtObgtZs7G2ASCnhmVaBq3Cq/qFt1deao5+5L0c1CzdnBWNzq/sHwYthyzIp/Qj9Ko11SaXmr5+5efmp/B13RTYVmwUsoCFcxcunRrhgkLPAE6aaDNA1MjOmjLWXp3cJdokHVXS25R9ddGz3v2cJbtLJN8qANAP2Tak7lUAHXkK9FqHGEOexG6daoWOT9jgNl7NLzbwdizeC6XMVfRHQtytLcBCqPIFjoTArnRpJ2eebaXol/2Q9f1icpYg8I7vodjr+zibd+1YOHdpN3DqE7JoAz3LaqoKmBLKJG86CRNjpvCXDb+5ChrPFl53yWapmhJPqgFAKAUAoBQGtjsPnXTRgcyk8xwPkRIPrWsllGU8Edcs276jOgYA+FgDlI0II5io0lhnZcmzWDbBC9F8P8PjcbZXS2/ZYtRwVr+e3cA9WtZvzV3r7HKZN7axRtWWKmGMKvq5Cg+0z7Vz1dvhUymvQxVHdNIr/GYCwT3ksTEHOgJIJ1nUT7zXiadbqMtqUi2s0tL7xR0PRNxabs1ChHEgKIXMo0j1T/YKvOi62dlkoTbf3ImqojXFOKwdcK9GQTNAKAjOkW0RhsPculguUABjAALsEUmdIkiudrkoNxWWbwSckmV+6xBUMwgRFwhYGgG+Gn0968m3LL38HoFFYWDtOiOMz2jbPitwADvyNJT5ar+WvQdPvVlWM8op9ZTsn8Mn6sCIKAUBxfWltHEWMIvw1t3Z7qhyts3AiKC7FgAYBIUa6QTWHCM1tkc7JyisxRWCdYGJTS4lknzD229+9H0qFLpFL5TMLql8e8Re6x7oIYWrShWVzqzMQjBiBLAAkCNx31mrpcK3uT7B9TnZiOO5Z/WPZa/ZsWrZK9rcKu33bJts12PxEAKP3qlSoja1u9HkXXeHW37kTbFvDoqKMltRAgEqo/EQNCeZ3k1P7FM05HsLwjMCCBroQd2vCj7GIxecI7nZdk27NtTvVFB9QBpUN9y9j2Rt0NhQCgFAKAUBg0Bp4rCEnOkBuIO543TyPn+taSjkyng1s7f9q5P5SPnmiuXhs6+IbOAw2Us7AZ2gGNYVZyrPHeT6sa7RjhHJvJpdL9ifHYW5YD5GOVkeCcrowZSYMxIj3pKKksMRlh5Kz/8A4m3LHdUdqBoCHsPu5G5DH3qqs6TTJ5cV/ImR1L9ye6EdFscuJXE4654FYJbzBjmcZZITuKAJ3STPDjM02khR9CwcbbnMsepZwM0AoDV2jgLeIttauoHtuIZTMHWRu1GoB05VlNp5QOCxvVo9ozgMY9kf9q4O0Q+h4e4b2rM1Td+9gn/Q2hZZB+Vm70N2Fj7OIz4p7PZi2ygW9SxZlIJ7ixGX61xhptNSv2SabNrL7LPqO5FdDmZoBQGIoDxu4RH8SK37yg/rRGMHiuybA3WLQ/In9qZG1ER0sBBtcoce/cI+gautL5IetT2ogs0a7o48qkP5KxcktsLZRuMLjiEBzKCNXI1DeSjf5+m/hOfsWOm07XmkdUBXEnmaAUAoBQCgFAKAUBiKAUANAIrAEUBmsgUAoBQGKwBFZBmgFAKAUAoBQGvjMIt1criRv5EHmDwNE8djWUVJYZp4fYVlDmyliNRnJYA8wDpNbOTZzhRCPKRJxWp2M0AoBQCgFAKAUAoBQCgFAKAUAoBQCgFAKAUAoBQCgFAKAUAoBQCgFAKAUAoBQCgFAKAUAoBQCgFAKAUAoBQCgFAKAUAoBQCgFAKAUAoBQCgFAKAUAoBQCgFAKAUAoBQCgFAKAUAoBQCgFAKAUAoBQCgFAKAUAoBQCgFAKA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xQQEhUUExIUFBQXFhcVGBYWGBYWGRcZFBYXFhUUFhwZHCggGBwlGxwZITMiJSorLy4uFyAzODMuNygtMCsBCgoKDg0OGxAQGywkICQwLCwsLCwsLCwsLCwsLCwsLCwsLCwsLCwsLCwsLCwsLCwsLCwsLCwsLCwsLCwsLCwsLP/AABEIAOEA4QMBEQACEQEDEQH/xAAcAAEAAgMBAQEAAAAAAAAAAAAABQcBBAYDAgj/xABBEAACAQIDBAgDBQcDBAMBAAABAhEAAwQSIQUxQVEGBxMiMmFxgRSRoUJSYoKxI3KSosHR8DOy8SRTY+EWk8IV/8QAGwEBAAIDAQEAAAAAAAAAAAAAAAQFAQIDBgf/xAA2EQACAgEDAgUCAwcEAwEAAAAAAQIDEQQSIQUxEyJBUWEycQYUsSMzQoGh0eEVUpHBFvDxB//aAAwDAQACEQMRAD8AvGgFAKAUAoBQCgFAKAUAoBQCgFAKAUAoBQCgFAKAUAoBQCgFAKAUAoBQCgFAKAUAoBQCgFAKAUAoBQCgFAKAUAoBQCgFAKAUAoBQCgFAKAUAoBQCgFAKAUAoBQCgFAKAUAoBQCgFAKAUAoBQGJoBNAJoADQGaAUAoBQCgFAKAUAoBQCgFAKAUAoBQCgFAKAUAoBQCgMUBrYraFq0QLlxEJ1AZgPfXhXKd1db88kjZQb7Ijdr7c7PS0ouMVDTPd10XdvJ9RA15AwdZ1OrTtLvk7VaeVi9iLubZvtMuqAnTIskCN0t5zrHyqk1H4gnJYrWCZHQ4+pmubxmc1yefaNP6z9arP8AVdTuzuO/5WGOxMbB2ozt2bln3xcynQgAm25AyhoMjmOG4n1XStbZqYedfzK3U0quXBP1bkYzQCgFAKAUAoBQCgMUAmgE0AmgM0AoBQCgFAKAUBigM0AoDyxF4IrM2gUFifICTWsntWRjJyNi8WYltGaXcnUnScvkAO6PSvn2t1Urr5Sb49C3hTsgjWw2He4xy2oUse/oFJG8GBIOkbo031Np6XZqK1OUvsHeq3tSPs4W+GymxpwZWBB0mDAGXj4oHpInZ9Dsx35Mfm1k88xVity06xrJAGnFhBOYDjG7jUWXSb4xcsdjf8zFvhm7Yv8Awzhw0oYzjmn3vy755SK7dJ1stPb4bfDOV8PFhnHKOuFe3+SrPqsgUAoBQCgFAYmgIXafSnDYdijuS43qgLkeRjQHyrvXp7LOYoiXa6il4nI1f/m+Eyli7iPslGBPkOH1rZ6O1PDiaR6lp5LKkQmL6wHn9lYAHA3Gk+4XT61Lh0xv6mVtvXYp4hE1rnWBiAjZbFlnjuyzKs+Y18+IpZ01pZg/+TbT9dg54tjhe6O82XtG3ibYuW2DA6Hmp4qRvB8jVbODg8SLqu2Fq3QeUbtanQUAoBQCgFAau0MR2aEgS25RBMngIFYbBC4Lapk65izQBJKyzAIw4qJJRlMEFd3E6bjJNbPul7aMxEsJ0Eb9RpO+K6IwbNAeOLw4uIUacraGDBjlNatJrDBxE9nmGUjR4EETDMDl5gkfUc68NrNFbHVPK4k+C4rsi6+/YkdrX3wWHFxLdy+LSovZWgS7szhXuHKCSACTAG8meY9dRWoxUfZFbNvOTc25tW3hbXaXnNtS6JIAYhrhgCNRWyjky3hG8sxqZPGBAn0rDZscxjbaq/ZEd0MABMdxmDQOMAEj8teau07p10ZJcN/qS4STqaydtaQKAo3AADjoNBXsEVZ6UBiayBmoBmoDNAKAg+l+0zhsMzKYdiLankW4j0AJ9q76atWWKLImuvdNLmip/wDP7mvSRSjHakeGnNybbH/H/oVicoxWZPBmuuU3iKyzct7HuRmOW0v/AJDlB5QIJBPp7VV29UphLEeS9p6HqLY5s4I/twGyNKPvyOMhI4ET4h6VJp19NvZ8+zI2p6Jq6Y79uY+6Ol6DYxreLRBOW5KsvOFLK0cxHyJrn1CuLr3+qOnRrpxu8N9mWkKpD1ZmgFAKAxNAYJoCNOItYpAgcyyq+Xio3jOOGvA8jG6tc5Bp/BGwZIL6g55ZtylRmBJbQE6ktv3iuU4P0OkWvU0n2i1m9NtsyFVJSZWWZySpHhPHlr6RmEmu5HvsUJk/gNqW72itDcUbRh7cR5iRXXOTMZqXY3aybkNjNnIjBoBVnEhgpAJ1RgSJnPEa6ZvSuNkItG8WL+OS2GZjAVSxPIKJNc9jwSHHCMNcSO+yMGIKg5TyKgD7RBEzvpyc/uetu+GMcaOLOrjhHxh8CLpztlKZswXKdSkqrklo85AE6awK6RrWOSK5PJLiuxqZmgIjaeKIYMjE5ASwB7urLo3Ddm37gJrSUsGUiPsbQIvFjOhyuSrn7XeJjS2oiFBknUxBzVhMM6WfOt9xg+6yBQHLdYtothJH2LiMfQyn6sKl6F4uRW9Vju0zK9weDa6dICjex3DjA+83l84qdr+p16WOXy/YoumdIt1kuOI+5NYXDLa8A1++fEfcbh5LA9a8FrerX6qXLwj6Hoek6fSQ8qTfuSCqPErQdAzsJhQIyoWMJrHMb9CTNSqbVKKRmyGHya20dkW8QMtxXfSQ1xmGXNIDWwI1MHcADGpNSOVyxTdKEswZ8dHNjLgbourcuXgJCo4XuhtDlI+3Gg3DUiNZHaGtnt2yeYnDU6eqyfiKCjL4LJs3Q6hlMggEHmDuNS08ognpWQKAwawCFxe0y7MltgoXxNx3kd2dAJBEmdxjnVF1Hqjqeyrl+53rrUuWRt3FAKjl3hymVmuOulwgyJbkZiqVavWSm/M+DrsgkeFvEJhlIt3m1LXAodCWlhm1KmT3gACeQrvT1DWenYw64M6HZO0RdzKSC6GCQIDDgY4bx8wdxFej0Wr8eHPEl3I0o4ZEbZ2U6u9xRnVjmMDvLAA3DxAAcNfI76ltexDuqcuSI0YTv5HzHEHga05IvMRjuk17CLbKkXQ1wIVuSdMrsSGGsjKN876Ozajf81KC55N6x05sXFK37boCIJA7Rf5e9/LWsdRB9zeGvrffg9rfSDCic9+0RuzsQsj/AMitBBjfpB8t1YbXdMnw1UJL6iM2V0b2bgbvxVtgpCnLmuzbthxqUncCPM+VY5JEr24JN8G/d6T4X7N7une6o7GPwBVknz3ag60TinyyLZrKku554vp/Ysoezs3WCLoIVBAGkSZ+lb+PDOEQ3rqvTk2G6QXmAgW0kA7ixEidCSB8wa38Qy9S2uEad7FXLnjuOw4ico+SwD7zWNzZzdsmSWx7LNYRUt92CpnKqkyQ44k6/hrV1tssqrFsJC1sVc4uMxzBs0LooMzpMkecRNdVHBhvJK+1ZwYMXLoUEkwACSfICTWQYs3g4DKZB9R6gg6g+RoDR27Ya7Za2qZs4yHUDKDvbU7+XnFYy1yu5hxjJYl2ORZGtTaS0oZO4q5pljlgA5TqSw1PMk86rr8ytxPlv1J9SjXUtiwkbmM2Z2Ntrj3UGUZnYwoVRq7M7h4AEnRZ0G6sV6StPhGJ6ixolsHgbQCuozyAVdiXMEbwTu9orvhLg5p7uWam1e+5CZXe2oZlVgXhz4GThMBlPHKRpMlKLcTEZbZERa1TQgjva7hu4z4SG4HdGtVvhTithYeJFvcdZ0dnsFPAliv7pYke3EeRFXNKagkyqsw5PBKCupoKA09qXSttsvjIyr+8/dX6mfQVpP6Xgyu5DW9kkZpeMyqpCqNAgKgAtPAnh8qol0yHDm2/Ukps9ME1oXLlsdl2iZSVXV8jjus5jiZMDdpzqyVMYrhGieXg+Fxytinw4zStlLjAouQi4zKpVxrmEGQdIIjWa32Lb2Mep7JhLdhhcQZYIDd5oKnKh3mBACmfw1iqMYSylyJrgmrVwMJUgjmCCPpUs4mjj9jW7pzEFX+8mhPqNze4NGsmkq4y7lc9N7ItYi1ZzhsqNdOgBGc5EnXyf5VF1HCwir1lexcEG7x5/wCc6iKJW+ZC20gSIkaj14U+l8BM+xj2NhcNLdwkMxmOy3oq8iwOUxwQ86kSt8hMd72JZPJXMkR8uUkCR7VHZC7nntAShH3iq/xOo/rW1S8x1ri3JLBZy7DvMToiCeLSQPRRHtPvVhsLiOmfqzdsdG1+3cZvJe4Pnq31rbYjtHTxRMYTCpaXKi5RvjzO8md5rY7JYWD3oZFAcztvEA3DmzBEBkFZ0I7xUrLKxEZSRBKlftVzk8GUMK1y337ndyGSJ8WYorsVXTcC3qTwEnCkbOPB0amRp8/611NCD2rgmF4XVUkDKxCxqVBBJnWYjUb8scjXKdabybxm0seh6Yns7qm24Do6lWUiQyuNQfIg1ySa5O+3cj0RMgVUVQqwsAwFUDQAAHhGmlas1+EeFrAWrd65eVFF66qC4wOrLalU0nhMTGsDkKzuzwElk8MRhUu77SZ2ZQGgzMzMqQxgAnQ8K3UOeDNi2rhk5gsP2awTJJLExAkmdBJge9d0sEY2ayBQETtew8511CrMSARlkmJVgZEcjpv1NaSWTKM3bwX33VHSbJUVk8EsW+0e4i2xeZFDPEsQubs88EEga6SKPPY0wsns10KO8ROgMaa790mP/dEmZjHJ8X17TKimM5MkTIVRJOhHHKPzVtCHJrY8EjgsKLS5RrxJ01Pt5QPQCpCOBsVkHldsK3iVW9QD+tMGGkzk+nmCs28KStm0HLoqsEUEd7MYMcga4XJKOSJrFFVN4K+URVcyiQoCb6GYW1dxQS7bW4GRoDaiRlO7joD8qk6fDeGTtCoOTjJZLGw+xcPb8GHsr6W0G72qaoxXoXCrjHsiQFbG5mgFAKAUBr4nCq8ToRuYaMvof6bjxrDWQReKwDqwfxECMyyrR+JZhvbdwGprTbg7QsXZjCDSUYrr9nwzxDKdB9DWjk4m0oxfY8dq9JVwhsreQsb1zslNrXU8SrGQJIGhO+tvFXYzVpJ27nH+FZHxNpGgkBfs5gVK/gIOpA4ETA0MaE5nCXoc4WNcMxjbTNFyx2bsRB7xEjgQUIzEeZiD5a848dzPDPnATbJN42xcaAETMWyjXvSzMxk8NAIrMsy7IcJ8ErhLBLB2GWPCvETvZuExpHDXnpvCOFyc5Syb4roamaAUB8kUBCbQK4ZS10qLK7nJAyDgrTvHAEa7hHGuMlt5R3qc3LbFZZF4lrGIy3LOJtgkZSVu5cw8yjAyPPnwgVpGWPk6teHLE1/yfeHxeHsdnYN1Xu3WYooPjYmTDE7hukmffSieZY7CMZtOcVwu/wAHRYLC5O80FjppuUDcq+XnxPsB3ikiJJtm5WxgUBigOG6zL/8AoW/N7h/KAgP8xqLqn5Uiu6jLyJHEVBKcUBv7AxHZYqw/AXAD6PKH6NPtXWl4miTpJbbUXCKsz0BmgFAKAUAoBQGIoDWxODVzOqt95dD78GHkZFauKfcyngrPauKOK2rYtlgy4QG48AiGBDQRrBBFoVHjDNyj7F1VJUdPnbLvLj+R2TAkaGJ4/wCb6siifK4NVcGp1OU8CVGWeOuUxOszodd8GtXCLMVqcfqZ7LhUAgIoHkAKyopG7WT47J0/03K+Q0jzgd0+hU0wjlJTXMXk1MH0wuNjjhUt9siLN24NGQjfoBDQSqxoSZAmKhytW/ai2loHDSq+bxnsvc7GzeDiVMj/ACQeR8q6lcetAaO2Np28Lae9daEUT5k8FXmSdAK1lJRWWdaKZ3WKEFyyiOk/SW7j7he5ogJ7O3MhB+haN7fLSqyzVOWVg+i9L6TVpIJvmXqzU2TtvEYSTYvPbneBlZT5lWBWfOKjwulDhEnV9M02qebI8+55YnaFy9cN27cd3Md4nURquWPDB1ERXWu978zNodPorqdVccIuTq86V/G2uzuH/qLYAbcO0XQC6AOfEDcfUVY0XKxfJ4Hq/TZaO3j6X2/sdhNdyoM0Bg0BWfWDiM2Ly/ctqPQsSx+hX6VB1T8yRT9RlmaRzYqKVwoDDEjUbxqPUbvrWU8M2g8STLp2fiBdto43Oit/EAatk88npYvKRs1k2FAKAUAoBQCgMRQGvdwFtzLW0Y8yqk/UU+TOXjHoeJ2Va4Ll81Zlj5HSs7mYIbCIAvdBALM2pJPfYkSTruj/AIrtHsD2rIIzb2JvWbFx7KZ3CkrulTxeD4goloGukQa52ykoeU7aSEJWpWPEfU8ehuwfgsP3xN+537rHUzwSeOWdfMsagVRwvktNZqfzFmV9K4SOh2c5N7TdlJf5gWyfPxew8hUiJWXJehME1ucCkusrpL8ZiOytn9hZJAjc7jRn9tVHueNVeru3Paux7z8PdNVVfjzXmfb4RxoGp/z3qI3wehjHztnQ7P6Mm/bbJeQ4gIbvw+ufII3tuDag5fMV1VOV359iqu6wqrUnB7M43fJz07q4pcFs58p+jN3ZG07mFvJetGHQz5MOKNzBGn/Fb12OuWUR9dpIaylwl/J+x+hNh7VTF2EvWz3WG7ipGjKfMHSruElKOUfL9RROix1z7okK2OJigKe6Q3+0xV9+dwj2tgWx/tqsueZsoNZLdayPUzqNfSuRGwfJcTE68uNBg+qGC0eguIz4O2PuFrfpkPdH8MVZ0vMEeh0kt1SZ0NdSQKAUAoBQCgFAKAUBqbVu5bTEaEjKPVyFH1NZS5BDgAaDQbgOQG4fKu2AeGKxWTQRmPPcJ0Ut5E8yNx13TrOe0ye2EstcyllhYD7x3vuqQCYg6mCQYXXUgR53blhG8Y8m0JuEi3BIMFt6qRvBjxN+Ee5Fc4xb7m7sx2JPC4YW1gepJ3seZrscW8nM9Y+3zg8KQhi7dm2nNQR339h9SK46i3ZDJadH0P5rUKL7LllF7hVN3fJ9LeIxwiS2DsS7jbnZWQC0ZiWMKBzJg8eQreEHN8EPWa2rRVKVn/06fo2+D2biGuXcZ2txVZMtq25UEkZpb7R0NSIbK3ly5KLWvWdQpjGurEe/LRy/w/xmJcWlI7Rrzop8le4FPqBHqa5QW+bwWt83pdLB2c7cJ/oaArg+5awakk12O36rOkPw+I7Bz+yvkBZ3Ld3L/F4fXLU7R24e1nlvxL0/fD8xBcrv9i55qzPDnnfuBFZiYCgsTyAEmsMw+xSC3S5LHeTJ9W7x/WqufLyeZnLdJsPbB3jXnuPzGtamFJowlvLoDpy0/t/emTLlk+6wanc9WWI0vW/Nbg/MMh/2j51P0z8uC46dPMGjuakliKAUAoBQCgFAKAxNARW3LvgHmX/hGUfzMD7VvBZZhvBpV1Mnjfs5oggczqDHCCNd/Ij1FazjkyL+bIQXMBdAO7uGkneR768ZrSNMUzWybUWSGxLglgNAQrgcN2Ux7Bfn50msMxCW6KZMVobFFdZO0ziMbcmQtomyoOkZdWaD94nfxAWq7W84Z9A/DlEatPv9ZHK1Bw0XyanLjsjb2XtG7hrguWXKOOI1kcVIOhFITcXlHPVaSrU17LFlEjtDaGHxWZ3tNYvnUtahrdw82RiChPME11lKuay1hlfp9Lq9LJQhJSh7Pul9z56F3SmPwpH/AHlX+OVP600371G3XVnQzJLrH6PfB4osg/Y3puLyViZuJ5anMPI6bq7aqnbLciF+HuoeNT4MnzH9DlVYqQVMEEEHkQZBHoahxbi0z0F1asg4y9Ufo3YGO+Iw1m9EdpaR/dlBNX0HmKZ8m1Ffh2yh7M1ul9/Jg7x3SmT/AOwhP61rY8RIeoltrbKctZ87ELKk8dN2gjju8qgy2uODzC3OTwfeKx9u1/qOq+UyfkBP0rntb7E6nRX3PEINnlj9q27DKtwspZFuAAZu64lTpMSOFa14msonV9D1diyomudu4dxHalfyuP0FdIpxZrZ0LWpfQdn1e3jbxFuMxt3UZFaCFaRnQgxB8JHuakUblLlGujpspscZrBaYqYWpmgFAKAUAoBQCgMGgOH6ZbXfD3XL4a+1gJb/bW8pAgsSCCeZGulau51+hIho4Xw/eKL+SMsdYGCI79x0MfattH8matvzMV9XB1j0+xryNP7M2x0xwe/t1y8DD/VSuYewNZWorfqZfTtSv4TGN6V4LLri7YB5B3MeirNZ/MVr1Oc+l6mccKJ7dFOkNvEYhEw6XriKtwPeZMqAGCFn1A5Vp4ym8IT6dPTVLfJZ9s8ndzWSKVD01e3iMUx7NSULIzH7RUwARuKqBx4s1WWj0EJrxLF9in1/XtRQnp6J4Xrg57F7NRx3QqNwIAA/MBvH1qRrOmU3QwlhnHo34o1mhuTlJyj6pvJzzAgkEGQSCNwBG+vF3UuqThL0Pt2j1sNVXG2vLyZA/4ri8PsT4KWcyJHYTFMRYflftR7uBUqiqSxP5IPVcS01kPgvTpXsNcdh2tHRvFbb7rr4T6HcfImrOcdyPnOi1UtLcrI+ncq3ZPV/iLz/tlGHQEByWDNrrlQKSAfMnSRvqHKiOeEes1P4igoNVcst3YmUWVRFCqgFsAAhYQQMs8I/rU2HY8XOTlJyfqfe1dnW8TbNu6CVJB0Yqe6ZGqkHfWWk1hnKUIyWGfmXbe03e9dCXHFoXHCKHMZQxCyR4tI3zVfLCfB6TRdL00K4twWSIc6H0NFyWElGuL2rC+Cc6YvOLuAGQgt2x6JbUafWuFMNkMfc00i8mfchRXUlF4dReOL4O7aJnsrxyjktxQ0fxZvnU2jmJ5fqdajdlepZddiuM0AoBQCgFAKAUBg0BXHW3tYRawYAPad9yzFVUA/ssxH4gWj8FdK4pvEl/Yr9fbtjhMrNLx0uAkm3FtnOUjKTlXs1jguuvOpGf4vVcP/BVptPbnvyv8krtXoqMPhcPiCWKYmS5ZQTZGr2TpuzLGaeIqPFQba9Cxud0K4y3PPtkicgaQy5RcAa6FXwICpR0mdDI512cYy4a+5B8azh7s/zLR6oNoM9q/bfxBlvCBAy3QVBXlrbOnP1rjYuzLPRTcoNex2PSDaiYXD3Ltx1QBYBYwMx0Qe5itI4zyTWpNNR5ZTqGRIOYcwZB85G+vUVuLSUWeBvhYptzTT+QDr8vrw/T51sn6HJxwkzSxuzhcYHMVJEHQEGNx9f7VV6zpdepnubwz1fRPxXqumUuuKTj7M1F2Q0mHQwY1Q8gfvHnyqDHoW1+Vp/dHp1/+if76u/sze2Vse7cv2UD2ge1Qjx7wZH2aanp9yry2sL2O1f43o1WaVW8yTXf4L8FRirI/H7HS6xJ7pKkNAHekFRmka6Ej39Kw1kJm5hcOLa5QSdSe8ZOpk61lLANLpJjvh8JfuzBS07A79Qpj6xWH2N647ppH5WUQKrme0isJI6fq32L8ZtCyhEoh7Z/3beoHu+Ue5rpTHMiD1K7w6Wl6kx1v9GPhMV8Qi/scQS2n2bupdfzeIfm5VvfDDyiP0rU7o+G+6OT2VsHEYrW1ZZlmC5hV/iaAfbdUK7UVVfXLH6lhPUKPBafUphHw93G2LgAdexJgyNQ0QeOhqbo7I2Q3R7Mo+py3uMi16llUKAUAoBQCgFAKA+WNBnBQXSnaBxmMvAnOLjHsVUiFCAopYx91S0a+I1Lrg+IPnPK/wAlBqbN03Ptjgj7Fpr9xIGZ3dbDmFKL2jdmhQDXSSZ151lttbvVcM0pinNQ9+f7l49KdiDE4J7CjUKDb4961BQeYMQfImosZYeS9thvg4lChdO8CNM9zwysyFVdfBqoK8IqSn/kopJp49TtOqfEZccymA1ywzECMoAZGt5IPIvI4RXO7t8k3QS5ZYPSfDLjEfDuqFJGYupbWM3cAIykAjvTx0qLNZWC1jd4ck0V1jurrs3JsX3sypylZZC4k5GBbMuYaAywkRxArnS7qn9RKs1FGoWLIJnU9GugUWv+sudpczMQbRyoVnuNooMkb/WKsI625R5ZT29L0kp7oxwvYjOlfRZsKe1tgvZ1n71snQBua/i4cedT9Lrd+Iz7lRrul+GnKvt6/BzirH+fOrOPYoJyyyX6KJmxuHHDOT/Dbdh9QKi654paLDpMc6mL9i3RXnj2hmgFAcZ1uYo29mXgN9xrdoCYnO4kfIGudrxFkrRr9sn7FR9LuitrA2bbC5ca6xVCDlyyFJdhpIExpPGqDR656icljhHoKZzlPk7nqJ2Tls38Sw1dhaT923qx92Mflq8oWFkq+q27rNvsdZ1m2UbZmJ7RQ2VMyzwcGEYeYJ/Wuk15Xkg6RyV0dpUXQXpPZwtq5bvsVAYOkKzE5hDr3RpEKdeflXmOpaCeolGUPsz0d8Gp5R3XVbtFMVjcdethgpSwozAAnKGBOlXPTaHTSoP0KbXppJMs2rErRQCgFAKAUAoBQEP0t2h8Ng7937ttoj7zd1fqRWY4zz2OVsnGttdyg2td025ZV/1LQiXuZpC5o4x6HWpaiktrfHdL1Z55t53Lv6k90DsC9tHD+EDvXDbWQENkQpbmfWtLHxn39CVoYN2fYvSKjF4UN06sLax+JyqVQOt9goTRmRRnWdZNwkke9SK8457FNrNvicept9XrMm0LII1LXBcHdgPct3CuWOGVaWLy/qNDJeJ+hbO0rWRs/wBloDfhI0Vj5EaE+S+dRn7lrOOTWuIGBVhodCPX9Kwck8Mk9l3c1sA71OQ+24+6wfetiRF5WTT6X3MuDvnnbK/xQv8AWu1CzZFfJH1csUSfwVJXpvQ8G+WdF0BtZsYp+6jt+i//AKqv6lL9ml8l10OGbnL2RaAqjPVn1QCgK269mIwNkg6/F2/pZvkfWuN+NhP6bHN2F7MqzpH0rbH27avaVHRi2ZSYOZYPdO75mqfTaKGncnB9y909bjPLLG6i9tBrV3CMe8jdqnmjwGHs2v56tqJZWCo6rTtt3+jJnroxOTZjDWbl20g/izn6Ka3u+kj9OjnURPz/AFByeraTLi6gV7mLP4rQ+jVL0/0nnur/ALxfYtupBUCgFAKAUAoBQHliL621Z3YKqgszMQAoAkkk7gBQFb9NulfxeHNvC4XFXVLKxvGxc7IhWkxIBadOEedaq5QkaXUOyDjnBWdm7oyoD2luXFxu6wVAAVjWCOU86lV2xsXHdepSX6Wyp5n2ZYHVHhZxV64oYWhaGXNBJZ2UFp3z3Dp+I1i1/wC1cPk79PjmTb7rgtiuBblDdPHA2himGVoZWgje2RLZt7+C96POpEF5Sm1cn4psdXuEnH2IYEWncSB4wbdw5jBO7d71mxeXv2/qY0OXZ/X/AKLwYTvqMXRG3Nlkf6b5R91hmA8l1BA8jNDRwRu4TDC2sAkmSSTvJO8n/NAAKGyWDmOsaxjHw4GERLqzN20dHdRBAtncCDrz/Q7V2OuSmvQSprug65vGV3KlfbJBg4bEhhoVNuIPLn9KtP8AVoY5i8lJ/wCLWN/vI4+52nVjfxLYpi2CvWrJtkG5clYIIIABUTPlyqFqdY78cYwWWl6THRRfnUm/YtMVGJRmgFAVz16JOz0PLE2z/JdX+tcbvpLHpbxqF9iiahHqDoOgd2/bx1l8OJdSc0zlyEQ+ePsx9YjWK1nqI0R8STIOurjOva+/oWN10Y3tdn4UxGe+GI81tXB7iTv9Klys8SpS9yp6XHGoaKYqOejyi7uoa3/0mIbniI/htW/71Lo+k811V5uLPruVgoBQCgFAKAUBF7ZsC6bdt4KElmU6h8mqqeYnvRxyVzseEbQXJ9io534RyHTvokmMQ3rKL8UkMpgReC69m/BpEwT6bjW0Z7Xk5W1qcHFnh1MWibN64TozqFAJhQAWKQRoQzERU2Um0sv/AAQNLV4eV6ljGtCWfnrpDihcxeJuITrfusp0IAR2tXbnoVRYqTXjCf8A78lHqW/EeTquqbZubEveE5LNtrSTyusHThJOXMfRhWluPQlaGLy5YLbriWRmgFAfJoDm8TtK1kvTdTMWuaZhMoMqiBr9kVFnbFS7nZQljsdFbbMAeYn51JRxPusgzQCgOS6xNlDF2FtObgtZs7G2ASCnhmVaBq3Cq/qFt1deao5+5L0c1CzdnBWNzq/sHwYthyzIp/Qj9Ko11SaXmr5+5efmp/B13RTYVmwUsoCFcxcunRrhgkLPAE6aaDNA1MjOmjLWXp3cJdokHVXS25R9ddGz3v2cJbtLJN8qANAP2Tak7lUAHXkK9FqHGEOexG6daoWOT9jgNl7NLzbwdizeC6XMVfRHQtytLcBCqPIFjoTArnRpJ2eebaXol/2Q9f1icpYg8I7vodjr+zibd+1YOHdpN3DqE7JoAz3LaqoKmBLKJG86CRNjpvCXDb+5ChrPFl53yWapmhJPqgFAKAUAoBQGtjsPnXTRgcyk8xwPkRIPrWsllGU8Edcs276jOgYA+FgDlI0II5io0lhnZcmzWDbBC9F8P8PjcbZXS2/ZYtRwVr+e3cA9WtZvzV3r7HKZN7axRtWWKmGMKvq5Cg+0z7Vz1dvhUymvQxVHdNIr/GYCwT3ksTEHOgJIJ1nUT7zXiadbqMtqUi2s0tL7xR0PRNxabs1ChHEgKIXMo0j1T/YKvOi62dlkoTbf3ImqojXFOKwdcK9GQTNAKAjOkW0RhsPculguUABjAALsEUmdIkiudrkoNxWWbwSckmV+6xBUMwgRFwhYGgG+Gn0968m3LL38HoFFYWDtOiOMz2jbPitwADvyNJT5ar+WvQdPvVlWM8op9ZTsn8Mn6sCIKAUBxfWltHEWMIvw1t3Z7qhyts3AiKC7FgAYBIUa6QTWHCM1tkc7JyisxRWCdYGJTS4lknzD229+9H0qFLpFL5TMLql8e8Re6x7oIYWrShWVzqzMQjBiBLAAkCNx31mrpcK3uT7B9TnZiOO5Z/WPZa/ZsWrZK9rcKu33bJts12PxEAKP3qlSoja1u9HkXXeHW37kTbFvDoqKMltRAgEqo/EQNCeZ3k1P7FM05HsLwjMCCBroQd2vCj7GIxecI7nZdk27NtTvVFB9QBpUN9y9j2Rt0NhQCgFAKAUBg0Bp4rCEnOkBuIO543TyPn+taSjkyng1s7f9q5P5SPnmiuXhs6+IbOAw2Us7AZ2gGNYVZyrPHeT6sa7RjhHJvJpdL9ifHYW5YD5GOVkeCcrowZSYMxIj3pKKksMRlh5Kz/8A4m3LHdUdqBoCHsPu5G5DH3qqs6TTJ5cV/ImR1L9ye6EdFscuJXE4654FYJbzBjmcZZITuKAJ3STPDjM02khR9CwcbbnMsepZwM0AoDV2jgLeIttauoHtuIZTMHWRu1GoB05VlNp5QOCxvVo9ozgMY9kf9q4O0Q+h4e4b2rM1Td+9gn/Q2hZZB+Vm70N2Fj7OIz4p7PZi2ygW9SxZlIJ7ixGX61xhptNSv2SabNrL7LPqO5FdDmZoBQGIoDxu4RH8SK37yg/rRGMHiuybA3WLQ/In9qZG1ER0sBBtcoce/cI+gautL5IetT2ogs0a7o48qkP5KxcktsLZRuMLjiEBzKCNXI1DeSjf5+m/hOfsWOm07XmkdUBXEnmaAUAoBQCgFAKAUBiKAUANAIrAEUBmsgUAoBQGKwBFZBmgFAKAUAoBQGvjMIt1criRv5EHmDwNE8djWUVJYZp4fYVlDmyliNRnJYA8wDpNbOTZzhRCPKRJxWp2M0AoBQCgFAKAUAoBQCgFAKAUAoBQCgFAKAUAoBQCgFAKAUAoBQCgFAKAUAoBQCgFAKAUAoBQCgFAKAUAoBQCgFAKAUAoBQCgFAKAUAoBQCgFAKAUAoBQCgFAKAUAoBQCgFAKAUAoBQCgFAKAUAoBQCgFAKAUAoBQCgFAKA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data:image/jpeg;base64,/9j/4AAQSkZJRgABAQAAAQABAAD/2wCEAAkGBxQQEhUUExIUFBQXFhcVGBYWGBYWGRcZFBYXFhUUFhwZHCggGBwlGxwZITMiJSorLy4uFyAzODMuNygtMCsBCgoKDg0OGxAQGywkICQwLCwsLCwsLCwsLCwsLCwsLCwsLCwsLCwsLCwsLCwsLCwsLCwsLCwsLCwsLCwsLCwsLP/AABEIAOEA4QMBEQACEQEDEQH/xAAcAAEAAgMBAQEAAAAAAAAAAAAABQcBBAYDAgj/xABBEAACAQIDBAgDBQcDBAMBAAABAhEAAwQSIQUxQVEGBxMiMmFxgRSRoUJSYoKxI3KSosHR8DOy8SRTY+EWk8IV/8QAGwEBAAIDAQEAAAAAAAAAAAAAAAQFAQIDBgf/xAA2EQACAgEDAgUCAwcEAwEAAAAAAQIDEQQSIQUxEyJBUWEycQYUsSMzQoGh0eEVUpHBFvDxB//aAAwDAQACEQMRAD8AvGgFAKAUAoBQCgFAKAUAoBQCgFAKAUAoBQCgFAKAUAoBQCgFAKAUAoBQCgFAKAUAoBQCgFAKAUAoBQCgFAKAUAoBQCgFAKAUAoBQCgFAKAUAoBQCgFAKAUAoBQCgFAKAUAoBQCgFAKAUAoBQGJoBNAJoADQGaAUAoBQCgFAKAUAoBQCgFAKAUAoBQCgFAKAUAoBQCgMUBrYraFq0QLlxEJ1AZgPfXhXKd1db88kjZQb7Ijdr7c7PS0ouMVDTPd10XdvJ9RA15AwdZ1OrTtLvk7VaeVi9iLubZvtMuqAnTIskCN0t5zrHyqk1H4gnJYrWCZHQ4+pmubxmc1yefaNP6z9arP8AVdTuzuO/5WGOxMbB2ozt2bln3xcynQgAm25AyhoMjmOG4n1XStbZqYedfzK3U0quXBP1bkYzQCgFAKAUAoBQCgMUAmgE0AmgM0AoBQCgFAKAUBigM0AoDyxF4IrM2gUFifICTWsntWRjJyNi8WYltGaXcnUnScvkAO6PSvn2t1Urr5Sb49C3hTsgjWw2He4xy2oUse/oFJG8GBIOkbo031Np6XZqK1OUvsHeq3tSPs4W+GymxpwZWBB0mDAGXj4oHpInZ9Dsx35Mfm1k88xVity06xrJAGnFhBOYDjG7jUWXSb4xcsdjf8zFvhm7Yv8Awzhw0oYzjmn3vy755SK7dJ1stPb4bfDOV8PFhnHKOuFe3+SrPqsgUAoBQCgFAYmgIXafSnDYdijuS43qgLkeRjQHyrvXp7LOYoiXa6il4nI1f/m+Eyli7iPslGBPkOH1rZ6O1PDiaR6lp5LKkQmL6wHn9lYAHA3Gk+4XT61Lh0xv6mVtvXYp4hE1rnWBiAjZbFlnjuyzKs+Y18+IpZ01pZg/+TbT9dg54tjhe6O82XtG3ibYuW2DA6Hmp4qRvB8jVbODg8SLqu2Fq3QeUbtanQUAoBQCgFAau0MR2aEgS25RBMngIFYbBC4Lapk65izQBJKyzAIw4qJJRlMEFd3E6bjJNbPul7aMxEsJ0Eb9RpO+K6IwbNAeOLw4uIUacraGDBjlNatJrDBxE9nmGUjR4EETDMDl5gkfUc68NrNFbHVPK4k+C4rsi6+/YkdrX3wWHFxLdy+LSovZWgS7szhXuHKCSACTAG8meY9dRWoxUfZFbNvOTc25tW3hbXaXnNtS6JIAYhrhgCNRWyjky3hG8sxqZPGBAn0rDZscxjbaq/ZEd0MABMdxmDQOMAEj8teau07p10ZJcN/qS4STqaydtaQKAo3AADjoNBXsEVZ6UBiayBmoBmoDNAKAg+l+0zhsMzKYdiLankW4j0AJ9q76atWWKLImuvdNLmip/wDP7mvSRSjHakeGnNybbH/H/oVicoxWZPBmuuU3iKyzct7HuRmOW0v/AJDlB5QIJBPp7VV29UphLEeS9p6HqLY5s4I/twGyNKPvyOMhI4ET4h6VJp19NvZ8+zI2p6Jq6Y79uY+6Ol6DYxreLRBOW5KsvOFLK0cxHyJrn1CuLr3+qOnRrpxu8N9mWkKpD1ZmgFAKAxNAYJoCNOItYpAgcyyq+Xio3jOOGvA8jG6tc5Bp/BGwZIL6g55ZtylRmBJbQE6ktv3iuU4P0OkWvU0n2i1m9NtsyFVJSZWWZySpHhPHlr6RmEmu5HvsUJk/gNqW72itDcUbRh7cR5iRXXOTMZqXY3aybkNjNnIjBoBVnEhgpAJ1RgSJnPEa6ZvSuNkItG8WL+OS2GZjAVSxPIKJNc9jwSHHCMNcSO+yMGIKg5TyKgD7RBEzvpyc/uetu+GMcaOLOrjhHxh8CLpztlKZswXKdSkqrklo85AE6awK6RrWOSK5PJLiuxqZmgIjaeKIYMjE5ASwB7urLo3Ddm37gJrSUsGUiPsbQIvFjOhyuSrn7XeJjS2oiFBknUxBzVhMM6WfOt9xg+6yBQHLdYtothJH2LiMfQyn6sKl6F4uRW9Vju0zK9weDa6dICjex3DjA+83l84qdr+p16WOXy/YoumdIt1kuOI+5NYXDLa8A1++fEfcbh5LA9a8FrerX6qXLwj6Hoek6fSQ8qTfuSCqPErQdAzsJhQIyoWMJrHMb9CTNSqbVKKRmyGHya20dkW8QMtxXfSQ1xmGXNIDWwI1MHcADGpNSOVyxTdKEswZ8dHNjLgbourcuXgJCo4XuhtDlI+3Gg3DUiNZHaGtnt2yeYnDU6eqyfiKCjL4LJs3Q6hlMggEHmDuNS08ognpWQKAwawCFxe0y7MltgoXxNx3kd2dAJBEmdxjnVF1Hqjqeyrl+53rrUuWRt3FAKjl3hymVmuOulwgyJbkZiqVavWSm/M+DrsgkeFvEJhlIt3m1LXAodCWlhm1KmT3gACeQrvT1DWenYw64M6HZO0RdzKSC6GCQIDDgY4bx8wdxFej0Wr8eHPEl3I0o4ZEbZ2U6u9xRnVjmMDvLAA3DxAAcNfI76ltexDuqcuSI0YTv5HzHEHga05IvMRjuk17CLbKkXQ1wIVuSdMrsSGGsjKN876Ozajf81KC55N6x05sXFK37boCIJA7Rf5e9/LWsdRB9zeGvrffg9rfSDCic9+0RuzsQsj/AMitBBjfpB8t1YbXdMnw1UJL6iM2V0b2bgbvxVtgpCnLmuzbthxqUncCPM+VY5JEr24JN8G/d6T4X7N7une6o7GPwBVknz3ag60TinyyLZrKku554vp/Ysoezs3WCLoIVBAGkSZ+lb+PDOEQ3rqvTk2G6QXmAgW0kA7ixEidCSB8wa38Qy9S2uEad7FXLnjuOw4ico+SwD7zWNzZzdsmSWx7LNYRUt92CpnKqkyQ44k6/hrV1tssqrFsJC1sVc4uMxzBs0LooMzpMkecRNdVHBhvJK+1ZwYMXLoUEkwACSfICTWQYs3g4DKZB9R6gg6g+RoDR27Ya7Za2qZs4yHUDKDvbU7+XnFYy1yu5hxjJYl2ORZGtTaS0oZO4q5pljlgA5TqSw1PMk86rr8ytxPlv1J9SjXUtiwkbmM2Z2Ntrj3UGUZnYwoVRq7M7h4AEnRZ0G6sV6StPhGJ6ixolsHgbQCuozyAVdiXMEbwTu9orvhLg5p7uWam1e+5CZXe2oZlVgXhz4GThMBlPHKRpMlKLcTEZbZERa1TQgjva7hu4z4SG4HdGtVvhTithYeJFvcdZ0dnsFPAliv7pYke3EeRFXNKagkyqsw5PBKCupoKA09qXSttsvjIyr+8/dX6mfQVpP6Xgyu5DW9kkZpeMyqpCqNAgKgAtPAnh8qol0yHDm2/Ukps9ME1oXLlsdl2iZSVXV8jjus5jiZMDdpzqyVMYrhGieXg+Fxytinw4zStlLjAouQi4zKpVxrmEGQdIIjWa32Lb2Mep7JhLdhhcQZYIDd5oKnKh3mBACmfw1iqMYSylyJrgmrVwMJUgjmCCPpUs4mjj9jW7pzEFX+8mhPqNze4NGsmkq4y7lc9N7ItYi1ZzhsqNdOgBGc5EnXyf5VF1HCwir1lexcEG7x5/wCc6iKJW+ZC20gSIkaj14U+l8BM+xj2NhcNLdwkMxmOy3oq8iwOUxwQ86kSt8hMd72JZPJXMkR8uUkCR7VHZC7nntAShH3iq/xOo/rW1S8x1ri3JLBZy7DvMToiCeLSQPRRHtPvVhsLiOmfqzdsdG1+3cZvJe4Pnq31rbYjtHTxRMYTCpaXKi5RvjzO8md5rY7JYWD3oZFAcztvEA3DmzBEBkFZ0I7xUrLKxEZSRBKlftVzk8GUMK1y337ndyGSJ8WYorsVXTcC3qTwEnCkbOPB0amRp8/611NCD2rgmF4XVUkDKxCxqVBBJnWYjUb8scjXKdabybxm0seh6Yns7qm24Do6lWUiQyuNQfIg1ySa5O+3cj0RMgVUVQqwsAwFUDQAAHhGmlas1+EeFrAWrd65eVFF66qC4wOrLalU0nhMTGsDkKzuzwElk8MRhUu77SZ2ZQGgzMzMqQxgAnQ8K3UOeDNi2rhk5gsP2awTJJLExAkmdBJge9d0sEY2ayBQETtew8511CrMSARlkmJVgZEcjpv1NaSWTKM3bwX33VHSbJUVk8EsW+0e4i2xeZFDPEsQubs88EEga6SKPPY0wsns10KO8ROgMaa790mP/dEmZjHJ8X17TKimM5MkTIVRJOhHHKPzVtCHJrY8EjgsKLS5RrxJ01Pt5QPQCpCOBsVkHldsK3iVW9QD+tMGGkzk+nmCs28KStm0HLoqsEUEd7MYMcga4XJKOSJrFFVN4K+URVcyiQoCb6GYW1dxQS7bW4GRoDaiRlO7joD8qk6fDeGTtCoOTjJZLGw+xcPb8GHsr6W0G72qaoxXoXCrjHsiQFbG5mgFAKAUBr4nCq8ToRuYaMvof6bjxrDWQReKwDqwfxECMyyrR+JZhvbdwGprTbg7QsXZjCDSUYrr9nwzxDKdB9DWjk4m0oxfY8dq9JVwhsreQsb1zslNrXU8SrGQJIGhO+tvFXYzVpJ27nH+FZHxNpGgkBfs5gVK/gIOpA4ETA0MaE5nCXoc4WNcMxjbTNFyx2bsRB7xEjgQUIzEeZiD5a848dzPDPnATbJN42xcaAETMWyjXvSzMxk8NAIrMsy7IcJ8ErhLBLB2GWPCvETvZuExpHDXnpvCOFyc5Syb4roamaAUB8kUBCbQK4ZS10qLK7nJAyDgrTvHAEa7hHGuMlt5R3qc3LbFZZF4lrGIy3LOJtgkZSVu5cw8yjAyPPnwgVpGWPk6teHLE1/yfeHxeHsdnYN1Xu3WYooPjYmTDE7hukmffSieZY7CMZtOcVwu/wAHRYLC5O80FjppuUDcq+XnxPsB3ikiJJtm5WxgUBigOG6zL/8AoW/N7h/KAgP8xqLqn5Uiu6jLyJHEVBKcUBv7AxHZYqw/AXAD6PKH6NPtXWl4miTpJbbUXCKsz0BmgFAKAUAoBQGIoDWxODVzOqt95dD78GHkZFauKfcyngrPauKOK2rYtlgy4QG48AiGBDQRrBBFoVHjDNyj7F1VJUdPnbLvLj+R2TAkaGJ4/wCb6siifK4NVcGp1OU8CVGWeOuUxOszodd8GtXCLMVqcfqZ7LhUAgIoHkAKyopG7WT47J0/03K+Q0jzgd0+hU0wjlJTXMXk1MH0wuNjjhUt9siLN24NGQjfoBDQSqxoSZAmKhytW/ai2loHDSq+bxnsvc7GzeDiVMj/ACQeR8q6lcetAaO2Np28Lae9daEUT5k8FXmSdAK1lJRWWdaKZ3WKEFyyiOk/SW7j7he5ogJ7O3MhB+haN7fLSqyzVOWVg+i9L6TVpIJvmXqzU2TtvEYSTYvPbneBlZT5lWBWfOKjwulDhEnV9M02qebI8+55YnaFy9cN27cd3Md4nURquWPDB1ERXWu978zNodPorqdVccIuTq86V/G2uzuH/qLYAbcO0XQC6AOfEDcfUVY0XKxfJ4Hq/TZaO3j6X2/sdhNdyoM0Bg0BWfWDiM2Ly/ctqPQsSx+hX6VB1T8yRT9RlmaRzYqKVwoDDEjUbxqPUbvrWU8M2g8STLp2fiBdto43Oit/EAatk88npYvKRs1k2FAKAUAoBQCgMRQGvdwFtzLW0Y8yqk/UU+TOXjHoeJ2Va4Ll81Zlj5HSs7mYIbCIAvdBALM2pJPfYkSTruj/AIrtHsD2rIIzb2JvWbFx7KZ3CkrulTxeD4goloGukQa52ykoeU7aSEJWpWPEfU8ehuwfgsP3xN+537rHUzwSeOWdfMsagVRwvktNZqfzFmV9K4SOh2c5N7TdlJf5gWyfPxew8hUiJWXJehME1ucCkusrpL8ZiOytn9hZJAjc7jRn9tVHueNVeru3Paux7z8PdNVVfjzXmfb4RxoGp/z3qI3wehjHztnQ7P6Mm/bbJeQ4gIbvw+ufII3tuDag5fMV1VOV359iqu6wqrUnB7M43fJz07q4pcFs58p+jN3ZG07mFvJetGHQz5MOKNzBGn/Fb12OuWUR9dpIaylwl/J+x+hNh7VTF2EvWz3WG7ipGjKfMHSruElKOUfL9RROix1z7okK2OJigKe6Q3+0xV9+dwj2tgWx/tqsueZsoNZLdayPUzqNfSuRGwfJcTE68uNBg+qGC0eguIz4O2PuFrfpkPdH8MVZ0vMEeh0kt1SZ0NdSQKAUAoBQCgFAKAUBqbVu5bTEaEjKPVyFH1NZS5BDgAaDQbgOQG4fKu2AeGKxWTQRmPPcJ0Ut5E8yNx13TrOe0ye2EstcyllhYD7x3vuqQCYg6mCQYXXUgR53blhG8Y8m0JuEi3BIMFt6qRvBjxN+Ee5Fc4xb7m7sx2JPC4YW1gepJ3seZrscW8nM9Y+3zg8KQhi7dm2nNQR339h9SK46i3ZDJadH0P5rUKL7LllF7hVN3fJ9LeIxwiS2DsS7jbnZWQC0ZiWMKBzJg8eQreEHN8EPWa2rRVKVn/06fo2+D2biGuXcZ2txVZMtq25UEkZpb7R0NSIbK3ly5KLWvWdQpjGurEe/LRy/w/xmJcWlI7Rrzop8le4FPqBHqa5QW+bwWt83pdLB2c7cJ/oaArg+5awakk12O36rOkPw+I7Bz+yvkBZ3Ld3L/F4fXLU7R24e1nlvxL0/fD8xBcrv9i55qzPDnnfuBFZiYCgsTyAEmsMw+xSC3S5LHeTJ9W7x/WqufLyeZnLdJsPbB3jXnuPzGtamFJowlvLoDpy0/t/emTLlk+6wanc9WWI0vW/Nbg/MMh/2j51P0z8uC46dPMGjuakliKAUAoBQCgFAKAxNARW3LvgHmX/hGUfzMD7VvBZZhvBpV1Mnjfs5oggczqDHCCNd/Ij1FazjkyL+bIQXMBdAO7uGkneR768ZrSNMUzWybUWSGxLglgNAQrgcN2Ux7Bfn50msMxCW6KZMVobFFdZO0ziMbcmQtomyoOkZdWaD94nfxAWq7W84Z9A/DlEatPv9ZHK1Bw0XyanLjsjb2XtG7hrguWXKOOI1kcVIOhFITcXlHPVaSrU17LFlEjtDaGHxWZ3tNYvnUtahrdw82RiChPME11lKuay1hlfp9Lq9LJQhJSh7Pul9z56F3SmPwpH/AHlX+OVP600371G3XVnQzJLrH6PfB4osg/Y3puLyViZuJ5anMPI6bq7aqnbLciF+HuoeNT4MnzH9DlVYqQVMEEEHkQZBHoahxbi0z0F1asg4y9Ufo3YGO+Iw1m9EdpaR/dlBNX0HmKZ8m1Ffh2yh7M1ul9/Jg7x3SmT/AOwhP61rY8RIeoltrbKctZ87ELKk8dN2gjju8qgy2uODzC3OTwfeKx9u1/qOq+UyfkBP0rntb7E6nRX3PEINnlj9q27DKtwspZFuAAZu64lTpMSOFa14msonV9D1diyomudu4dxHalfyuP0FdIpxZrZ0LWpfQdn1e3jbxFuMxt3UZFaCFaRnQgxB8JHuakUblLlGujpspscZrBaYqYWpmgFAKAUAoBQCgMGgOH6ZbXfD3XL4a+1gJb/bW8pAgsSCCeZGulau51+hIho4Xw/eKL+SMsdYGCI79x0MfattH8matvzMV9XB1j0+xryNP7M2x0xwe/t1y8DD/VSuYewNZWorfqZfTtSv4TGN6V4LLri7YB5B3MeirNZ/MVr1Oc+l6mccKJ7dFOkNvEYhEw6XriKtwPeZMqAGCFn1A5Vp4ym8IT6dPTVLfJZ9s8ndzWSKVD01e3iMUx7NSULIzH7RUwARuKqBx4s1WWj0EJrxLF9in1/XtRQnp6J4Xrg57F7NRx3QqNwIAA/MBvH1qRrOmU3QwlhnHo34o1mhuTlJyj6pvJzzAgkEGQSCNwBG+vF3UuqThL0Pt2j1sNVXG2vLyZA/4ri8PsT4KWcyJHYTFMRYflftR7uBUqiqSxP5IPVcS01kPgvTpXsNcdh2tHRvFbb7rr4T6HcfImrOcdyPnOi1UtLcrI+ncq3ZPV/iLz/tlGHQEByWDNrrlQKSAfMnSRvqHKiOeEes1P4igoNVcst3YmUWVRFCqgFsAAhYQQMs8I/rU2HY8XOTlJyfqfe1dnW8TbNu6CVJB0Yqe6ZGqkHfWWk1hnKUIyWGfmXbe03e9dCXHFoXHCKHMZQxCyR4tI3zVfLCfB6TRdL00K4twWSIc6H0NFyWElGuL2rC+Cc6YvOLuAGQgt2x6JbUafWuFMNkMfc00i8mfchRXUlF4dReOL4O7aJnsrxyjktxQ0fxZvnU2jmJ5fqdajdlepZddiuM0AoBQCgFAKAUBg0BXHW3tYRawYAPad9yzFVUA/ssxH4gWj8FdK4pvEl/Yr9fbtjhMrNLx0uAkm3FtnOUjKTlXs1jguuvOpGf4vVcP/BVptPbnvyv8krtXoqMPhcPiCWKYmS5ZQTZGr2TpuzLGaeIqPFQba9Cxud0K4y3PPtkicgaQy5RcAa6FXwICpR0mdDI512cYy4a+5B8azh7s/zLR6oNoM9q/bfxBlvCBAy3QVBXlrbOnP1rjYuzLPRTcoNex2PSDaiYXD3Ltx1QBYBYwMx0Qe5itI4zyTWpNNR5ZTqGRIOYcwZB85G+vUVuLSUWeBvhYptzTT+QDr8vrw/T51sn6HJxwkzSxuzhcYHMVJEHQEGNx9f7VV6zpdepnubwz1fRPxXqumUuuKTj7M1F2Q0mHQwY1Q8gfvHnyqDHoW1+Vp/dHp1/+if76u/sze2Vse7cv2UD2ge1Qjx7wZH2aanp9yry2sL2O1f43o1WaVW8yTXf4L8FRirI/H7HS6xJ7pKkNAHekFRmka6Ej39Kw1kJm5hcOLa5QSdSe8ZOpk61lLANLpJjvh8JfuzBS07A79Qpj6xWH2N647ppH5WUQKrme0isJI6fq32L8ZtCyhEoh7Z/3beoHu+Ue5rpTHMiD1K7w6Wl6kx1v9GPhMV8Qi/scQS2n2bupdfzeIfm5VvfDDyiP0rU7o+G+6OT2VsHEYrW1ZZlmC5hV/iaAfbdUK7UVVfXLH6lhPUKPBafUphHw93G2LgAdexJgyNQ0QeOhqbo7I2Q3R7Mo+py3uMi16llUKAUAoBQCgFAKA+WNBnBQXSnaBxmMvAnOLjHsVUiFCAopYx91S0a+I1Lrg+IPnPK/wAlBqbN03Ptjgj7Fpr9xIGZ3dbDmFKL2jdmhQDXSSZ151lttbvVcM0pinNQ9+f7l49KdiDE4J7CjUKDb4961BQeYMQfImosZYeS9thvg4lChdO8CNM9zwysyFVdfBqoK8IqSn/kopJp49TtOqfEZccymA1ywzECMoAZGt5IPIvI4RXO7t8k3QS5ZYPSfDLjEfDuqFJGYupbWM3cAIykAjvTx0qLNZWC1jd4ck0V1jurrs3JsX3sypylZZC4k5GBbMuYaAywkRxArnS7qn9RKs1FGoWLIJnU9GugUWv+sudpczMQbRyoVnuNooMkb/WKsI625R5ZT29L0kp7oxwvYjOlfRZsKe1tgvZ1n71snQBua/i4cedT9Lrd+Iz7lRrul+GnKvt6/BzirH+fOrOPYoJyyyX6KJmxuHHDOT/Dbdh9QKi654paLDpMc6mL9i3RXnj2hmgFAcZ1uYo29mXgN9xrdoCYnO4kfIGudrxFkrRr9sn7FR9LuitrA2bbC5ca6xVCDlyyFJdhpIExpPGqDR656icljhHoKZzlPk7nqJ2Tls38Sw1dhaT923qx92Mflq8oWFkq+q27rNvsdZ1m2UbZmJ7RQ2VMyzwcGEYeYJ/Wuk15Xkg6RyV0dpUXQXpPZwtq5bvsVAYOkKzE5hDr3RpEKdeflXmOpaCeolGUPsz0d8Gp5R3XVbtFMVjcdethgpSwozAAnKGBOlXPTaHTSoP0KbXppJMs2rErRQCgFAKAUAoBQEP0t2h8Ng7937ttoj7zd1fqRWY4zz2OVsnGttdyg2td025ZV/1LQiXuZpC5o4x6HWpaiktrfHdL1Z55t53Lv6k90DsC9tHD+EDvXDbWQENkQpbmfWtLHxn39CVoYN2fYvSKjF4UN06sLax+JyqVQOt9goTRmRRnWdZNwkke9SK8457FNrNvicept9XrMm0LII1LXBcHdgPct3CuWOGVaWLy/qNDJeJ+hbO0rWRs/wBloDfhI0Vj5EaE+S+dRn7lrOOTWuIGBVhodCPX9Kwck8Mk9l3c1sA71OQ+24+6wfetiRF5WTT6X3MuDvnnbK/xQv8AWu1CzZFfJH1csUSfwVJXpvQ8G+WdF0BtZsYp+6jt+i//AKqv6lL9ml8l10OGbnL2RaAqjPVn1QCgK269mIwNkg6/F2/pZvkfWuN+NhP6bHN2F7MqzpH0rbH27avaVHRi2ZSYOZYPdO75mqfTaKGncnB9y909bjPLLG6i9tBrV3CMe8jdqnmjwGHs2v56tqJZWCo6rTtt3+jJnroxOTZjDWbl20g/izn6Ka3u+kj9OjnURPz/AFByeraTLi6gV7mLP4rQ+jVL0/0nnur/ALxfYtupBUCgFAKAUAoBQHliL621Z3YKqgszMQAoAkkk7gBQFb9NulfxeHNvC4XFXVLKxvGxc7IhWkxIBadOEedaq5QkaXUOyDjnBWdm7oyoD2luXFxu6wVAAVjWCOU86lV2xsXHdepSX6Wyp5n2ZYHVHhZxV64oYWhaGXNBJZ2UFp3z3Dp+I1i1/wC1cPk79PjmTb7rgtiuBblDdPHA2himGVoZWgje2RLZt7+C96POpEF5Sm1cn4psdXuEnH2IYEWncSB4wbdw5jBO7d71mxeXv2/qY0OXZ/X/AKLwYTvqMXRG3Nlkf6b5R91hmA8l1BA8jNDRwRu4TDC2sAkmSSTvJO8n/NAAKGyWDmOsaxjHw4GERLqzN20dHdRBAtncCDrz/Q7V2OuSmvQSprug65vGV3KlfbJBg4bEhhoVNuIPLn9KtP8AVoY5i8lJ/wCLWN/vI4+52nVjfxLYpi2CvWrJtkG5clYIIIABUTPlyqFqdY78cYwWWl6THRRfnUm/YtMVGJRmgFAVz16JOz0PLE2z/JdX+tcbvpLHpbxqF9iiahHqDoOgd2/bx1l8OJdSc0zlyEQ+ePsx9YjWK1nqI0R8STIOurjOva+/oWN10Y3tdn4UxGe+GI81tXB7iTv9Klys8SpS9yp6XHGoaKYqOejyi7uoa3/0mIbniI/htW/71Lo+k811V5uLPruVgoBQCgFAKAUBF7ZsC6bdt4KElmU6h8mqqeYnvRxyVzseEbQXJ9io534RyHTvokmMQ3rKL8UkMpgReC69m/BpEwT6bjW0Z7Xk5W1qcHFnh1MWibN64TozqFAJhQAWKQRoQzERU2Um0sv/AAQNLV4eV6ljGtCWfnrpDihcxeJuITrfusp0IAR2tXbnoVRYqTXjCf8A78lHqW/EeTquqbZubEveE5LNtrSTyusHThJOXMfRhWluPQlaGLy5YLbriWRmgFAfJoDm8TtK1kvTdTMWuaZhMoMqiBr9kVFnbFS7nZQljsdFbbMAeYn51JRxPusgzQCgOS6xNlDF2FtObgtZs7G2ASCnhmVaBq3Cq/qFt1deao5+5L0c1CzdnBWNzq/sHwYthyzIp/Qj9Ko11SaXmr5+5efmp/B13RTYVmwUsoCFcxcunRrhgkLPAE6aaDNA1MjOmjLWXp3cJdokHVXS25R9ddGz3v2cJbtLJN8qANAP2Tak7lUAHXkK9FqHGEOexG6daoWOT9jgNl7NLzbwdizeC6XMVfRHQtytLcBCqPIFjoTArnRpJ2eebaXol/2Q9f1icpYg8I7vodjr+zibd+1YOHdpN3DqE7JoAz3LaqoKmBLKJG86CRNjpvCXDb+5ChrPFl53yWapmhJPqgFAKAUAoBQGtjsPnXTRgcyk8xwPkRIPrWsllGU8Edcs276jOgYA+FgDlI0II5io0lhnZcmzWDbBC9F8P8PjcbZXS2/ZYtRwVr+e3cA9WtZvzV3r7HKZN7axRtWWKmGMKvq5Cg+0z7Vz1dvhUymvQxVHdNIr/GYCwT3ksTEHOgJIJ1nUT7zXiadbqMtqUi2s0tL7xR0PRNxabs1ChHEgKIXMo0j1T/YKvOi62dlkoTbf3ImqojXFOKwdcK9GQTNAKAjOkW0RhsPculguUABjAALsEUmdIkiudrkoNxWWbwSckmV+6xBUMwgRFwhYGgG+Gn0968m3LL38HoFFYWDtOiOMz2jbPitwADvyNJT5ar+WvQdPvVlWM8op9ZTsn8Mn6sCIKAUBxfWltHEWMIvw1t3Z7qhyts3AiKC7FgAYBIUa6QTWHCM1tkc7JyisxRWCdYGJTS4lknzD229+9H0qFLpFL5TMLql8e8Re6x7oIYWrShWVzqzMQjBiBLAAkCNx31mrpcK3uT7B9TnZiOO5Z/WPZa/ZsWrZK9rcKu33bJts12PxEAKP3qlSoja1u9HkXXeHW37kTbFvDoqKMltRAgEqo/EQNCeZ3k1P7FM05HsLwjMCCBroQd2vCj7GIxecI7nZdk27NtTvVFB9QBpUN9y9j2Rt0NhQCgFAKAUBg0Bp4rCEnOkBuIO543TyPn+taSjkyng1s7f9q5P5SPnmiuXhs6+IbOAw2Us7AZ2gGNYVZyrPHeT6sa7RjhHJvJpdL9ifHYW5YD5GOVkeCcrowZSYMxIj3pKKksMRlh5Kz/8A4m3LHdUdqBoCHsPu5G5DH3qqs6TTJ5cV/ImR1L9ye6EdFscuJXE4654FYJbzBjmcZZITuKAJ3STPDjM02khR9CwcbbnMsepZwM0AoDV2jgLeIttauoHtuIZTMHWRu1GoB05VlNp5QOCxvVo9ozgMY9kf9q4O0Q+h4e4b2rM1Td+9gn/Q2hZZB+Vm70N2Fj7OIz4p7PZi2ygW9SxZlIJ7ixGX61xhptNSv2SabNrL7LPqO5FdDmZoBQGIoDxu4RH8SK37yg/rRGMHiuybA3WLQ/In9qZG1ER0sBBtcoce/cI+gautL5IetT2ogs0a7o48qkP5KxcktsLZRuMLjiEBzKCNXI1DeSjf5+m/hOfsWOm07XmkdUBXEnmaAUAoBQCgFAKAUBiKAUANAIrAEUBmsgUAoBQGKwBFZBmgFAKAUAoBQGvjMIt1criRv5EHmDwNE8djWUVJYZp4fYVlDmyliNRnJYA8wDpNbOTZzhRCPKRJxWp2M0AoBQCgFAKAUAoBQCgFAKAUAoBQCgFAKAUAoBQCgFAKAUAoBQCgFAKAUAoBQCgFAKAUAoBQCgFAKAUAoBQCgFAKAUAoBQCgFAKAUAoBQCgFAKAUAoBQCgFAKAUAoBQCgFAKAUAoBQCgFAKAUAoBQCgFAKAUAoBQCgFAKA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http://www.colourbox.com/preview/5827015-837535-mn_mix_3_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286000" y="1143000"/>
            <a:ext cx="4343400" cy="29803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234637" y="4495800"/>
            <a:ext cx="8598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ПРЕТХОДНИК И СЛЕДБЕНИК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27173" y="5715000"/>
            <a:ext cx="21348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Припремила:</a:t>
            </a:r>
          </a:p>
          <a:p>
            <a:pPr algn="ctr"/>
            <a:r>
              <a:rPr lang="ru-RU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sr-Cyrl-RS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читељица Мира Стевковић</a:t>
            </a:r>
          </a:p>
          <a:p>
            <a:pPr algn="ctr"/>
            <a:r>
              <a:rPr lang="sr-Cyrl-R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ОШ “Јосиф Маринковић”</a:t>
            </a:r>
          </a:p>
          <a:p>
            <a:pPr algn="ctr"/>
            <a:r>
              <a:rPr lang="sr-Cyrl-RS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Нови Бечеј</a:t>
            </a:r>
            <a:endParaRPr lang="en-US" sz="1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IMA\I razred sk. 2013-2014\Matematika\PPT\1195423166415281351johnny_automatic_veggie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911618" cy="3962399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7162800" y="457200"/>
            <a:ext cx="1600200" cy="1295400"/>
          </a:xfrm>
          <a:prstGeom prst="wedgeEllipseCallout">
            <a:avLst>
              <a:gd name="adj1" fmla="val -41386"/>
              <a:gd name="adj2" fmla="val 1028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85800" y="914400"/>
            <a:ext cx="1981200" cy="1447800"/>
          </a:xfrm>
          <a:prstGeom prst="wedgeEllipseCallout">
            <a:avLst>
              <a:gd name="adj1" fmla="val 51337"/>
              <a:gd name="adj2" fmla="val 11300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3124200" y="304800"/>
            <a:ext cx="1981200" cy="1447800"/>
          </a:xfrm>
          <a:prstGeom prst="wedgeEllipseCallout">
            <a:avLst>
              <a:gd name="adj1" fmla="val 24922"/>
              <a:gd name="adj2" fmla="val 1088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4400" y="1295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Ви сте моји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sr-Cyrl-RS" sz="1600" dirty="0" smtClean="0">
                <a:latin typeface="Arial" pitchFamily="34" charset="0"/>
                <a:cs typeface="Arial" pitchFamily="34" charset="0"/>
              </a:rPr>
              <a:t>ледбеници.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5334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Лук је мој претходник, а шаргарепа мој следбеник.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838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Они су моји претходници.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data:image/jpeg;base64,/9j/4AAQSkZJRgABAQAAAQABAAD/2wCEAAkGBxQQEhUUExIUFBQXFhcVGBYWGBYWGRcZFBYXFhUUFhwZHCggGBwlGxwZITMiJSorLy4uFyAzODMuNygtMCsBCgoKDg0OGxAQGywkICQwLCwsLCwsLCwsLCwsLCwsLCwsLCwsLCwsLCwsLCwsLCwsLCwsLCwsLCwsLCwsLCwsLP/AABEIAOEA4QMBEQACEQEDEQH/xAAcAAEAAgMBAQEAAAAAAAAAAAAABQcBBAYDAgj/xABBEAACAQIDBAgDBQcDBAMBAAABAhEAAwQSIQUxQVEGBxMiMmFxgRSRoUJSYoKxI3KSosHR8DOy8SRTY+EWk8IV/8QAGwEBAAIDAQEAAAAAAAAAAAAAAAQFAQIDBgf/xAA2EQACAgEDAgUCAwcEAwEAAAAAAQIDEQQSIQUxEyJBUWEycQYUsSMzQoGh0eEVUpHBFvDxB//aAAwDAQACEQMRAD8AvGgFAKAUAoBQCgFAKAUAoBQCgFAKAUAoBQCgFAKAUAoBQCgFAKAUAoBQCgFAKAUAoBQCgFAKAUAoBQCgFAKAUAoBQCgFAKAUAoBQCgFAKAUAoBQCgFAKAUAoBQCgFAKAUAoBQCgFAKAUAoBQGJoBNAJoADQGaAUAoBQCgFAKAUAoBQCgFAKAUAoBQCgFAKAUAoBQCgMUBrYraFq0QLlxEJ1AZgPfXhXKd1db88kjZQb7Ijdr7c7PS0ouMVDTPd10XdvJ9RA15AwdZ1OrTtLvk7VaeVi9iLubZvtMuqAnTIskCN0t5zrHyqk1H4gnJYrWCZHQ4+pmubxmc1yefaNP6z9arP8AVdTuzuO/5WGOxMbB2ozt2bln3xcynQgAm25AyhoMjmOG4n1XStbZqYedfzK3U0quXBP1bkYzQCgFAKAUAoBQCgMUAmgE0AmgM0AoBQCgFAKAUBigM0AoDyxF4IrM2gUFifICTWsntWRjJyNi8WYltGaXcnUnScvkAO6PSvn2t1Urr5Sb49C3hTsgjWw2He4xy2oUse/oFJG8GBIOkbo031Np6XZqK1OUvsHeq3tSPs4W+GymxpwZWBB0mDAGXj4oHpInZ9Dsx35Mfm1k88xVity06xrJAGnFhBOYDjG7jUWXSb4xcsdjf8zFvhm7Yv8Awzhw0oYzjmn3vy755SK7dJ1stPb4bfDOV8PFhnHKOuFe3+SrPqsgUAoBQCgFAYmgIXafSnDYdijuS43qgLkeRjQHyrvXp7LOYoiXa6il4nI1f/m+Eyli7iPslGBPkOH1rZ6O1PDiaR6lp5LKkQmL6wHn9lYAHA3Gk+4XT61Lh0xv6mVtvXYp4hE1rnWBiAjZbFlnjuyzKs+Y18+IpZ01pZg/+TbT9dg54tjhe6O82XtG3ibYuW2DA6Hmp4qRvB8jVbODg8SLqu2Fq3QeUbtanQUAoBQCgFAau0MR2aEgS25RBMngIFYbBC4Lapk65izQBJKyzAIw4qJJRlMEFd3E6bjJNbPul7aMxEsJ0Eb9RpO+K6IwbNAeOLw4uIUacraGDBjlNatJrDBxE9nmGUjR4EETDMDl5gkfUc68NrNFbHVPK4k+C4rsi6+/YkdrX3wWHFxLdy+LSovZWgS7szhXuHKCSACTAG8meY9dRWoxUfZFbNvOTc25tW3hbXaXnNtS6JIAYhrhgCNRWyjky3hG8sxqZPGBAn0rDZscxjbaq/ZEd0MABMdxmDQOMAEj8teau07p10ZJcN/qS4STqaydtaQKAo3AADjoNBXsEVZ6UBiayBmoBmoDNAKAg+l+0zhsMzKYdiLankW4j0AJ9q76atWWKLImuvdNLmip/wDP7mvSRSjHakeGnNybbH/H/oVicoxWZPBmuuU3iKyzct7HuRmOW0v/AJDlB5QIJBPp7VV29UphLEeS9p6HqLY5s4I/twGyNKPvyOMhI4ET4h6VJp19NvZ8+zI2p6Jq6Y79uY+6Ol6DYxreLRBOW5KsvOFLK0cxHyJrn1CuLr3+qOnRrpxu8N9mWkKpD1ZmgFAKAxNAYJoCNOItYpAgcyyq+Xio3jOOGvA8jG6tc5Bp/BGwZIL6g55ZtylRmBJbQE6ktv3iuU4P0OkWvU0n2i1m9NtsyFVJSZWWZySpHhPHlr6RmEmu5HvsUJk/gNqW72itDcUbRh7cR5iRXXOTMZqXY3aybkNjNnIjBoBVnEhgpAJ1RgSJnPEa6ZvSuNkItG8WL+OS2GZjAVSxPIKJNc9jwSHHCMNcSO+yMGIKg5TyKgD7RBEzvpyc/uetu+GMcaOLOrjhHxh8CLpztlKZswXKdSkqrklo85AE6awK6RrWOSK5PJLiuxqZmgIjaeKIYMjE5ASwB7urLo3Ddm37gJrSUsGUiPsbQIvFjOhyuSrn7XeJjS2oiFBknUxBzVhMM6WfOt9xg+6yBQHLdYtothJH2LiMfQyn6sKl6F4uRW9Vju0zK9weDa6dICjex3DjA+83l84qdr+p16WOXy/YoumdIt1kuOI+5NYXDLa8A1++fEfcbh5LA9a8FrerX6qXLwj6Hoek6fSQ8qTfuSCqPErQdAzsJhQIyoWMJrHMb9CTNSqbVKKRmyGHya20dkW8QMtxXfSQ1xmGXNIDWwI1MHcADGpNSOVyxTdKEswZ8dHNjLgbourcuXgJCo4XuhtDlI+3Gg3DUiNZHaGtnt2yeYnDU6eqyfiKCjL4LJs3Q6hlMggEHmDuNS08ognpWQKAwawCFxe0y7MltgoXxNx3kd2dAJBEmdxjnVF1Hqjqeyrl+53rrUuWRt3FAKjl3hymVmuOulwgyJbkZiqVavWSm/M+DrsgkeFvEJhlIt3m1LXAodCWlhm1KmT3gACeQrvT1DWenYw64M6HZO0RdzKSC6GCQIDDgY4bx8wdxFej0Wr8eHPEl3I0o4ZEbZ2U6u9xRnVjmMDvLAA3DxAAcNfI76ltexDuqcuSI0YTv5HzHEHga05IvMRjuk17CLbKkXQ1wIVuSdMrsSGGsjKN876Ozajf81KC55N6x05sXFK37boCIJA7Rf5e9/LWsdRB9zeGvrffg9rfSDCic9+0RuzsQsj/AMitBBjfpB8t1YbXdMnw1UJL6iM2V0b2bgbvxVtgpCnLmuzbthxqUncCPM+VY5JEr24JN8G/d6T4X7N7une6o7GPwBVknz3ag60TinyyLZrKku554vp/Ysoezs3WCLoIVBAGkSZ+lb+PDOEQ3rqvTk2G6QXmAgW0kA7ixEidCSB8wa38Qy9S2uEad7FXLnjuOw4ico+SwD7zWNzZzdsmSWx7LNYRUt92CpnKqkyQ44k6/hrV1tssqrFsJC1sVc4uMxzBs0LooMzpMkecRNdVHBhvJK+1ZwYMXLoUEkwACSfICTWQYs3g4DKZB9R6gg6g+RoDR27Ya7Za2qZs4yHUDKDvbU7+XnFYy1yu5hxjJYl2ORZGtTaS0oZO4q5pljlgA5TqSw1PMk86rr8ytxPlv1J9SjXUtiwkbmM2Z2Ntrj3UGUZnYwoVRq7M7h4AEnRZ0G6sV6StPhGJ6ixolsHgbQCuozyAVdiXMEbwTu9orvhLg5p7uWam1e+5CZXe2oZlVgXhz4GThMBlPHKRpMlKLcTEZbZERa1TQgjva7hu4z4SG4HdGtVvhTithYeJFvcdZ0dnsFPAliv7pYke3EeRFXNKagkyqsw5PBKCupoKA09qXSttsvjIyr+8/dX6mfQVpP6Xgyu5DW9kkZpeMyqpCqNAgKgAtPAnh8qol0yHDm2/Ukps9ME1oXLlsdl2iZSVXV8jjus5jiZMDdpzqyVMYrhGieXg+Fxytinw4zStlLjAouQi4zKpVxrmEGQdIIjWa32Lb2Mep7JhLdhhcQZYIDd5oKnKh3mBACmfw1iqMYSylyJrgmrVwMJUgjmCCPpUs4mjj9jW7pzEFX+8mhPqNze4NGsmkq4y7lc9N7ItYi1ZzhsqNdOgBGc5EnXyf5VF1HCwir1lexcEG7x5/wCc6iKJW+ZC20gSIkaj14U+l8BM+xj2NhcNLdwkMxmOy3oq8iwOUxwQ86kSt8hMd72JZPJXMkR8uUkCR7VHZC7nntAShH3iq/xOo/rW1S8x1ri3JLBZy7DvMToiCeLSQPRRHtPvVhsLiOmfqzdsdG1+3cZvJe4Pnq31rbYjtHTxRMYTCpaXKi5RvjzO8md5rY7JYWD3oZFAcztvEA3DmzBEBkFZ0I7xUrLKxEZSRBKlftVzk8GUMK1y337ndyGSJ8WYorsVXTcC3qTwEnCkbOPB0amRp8/611NCD2rgmF4XVUkDKxCxqVBBJnWYjUb8scjXKdabybxm0seh6Yns7qm24Do6lWUiQyuNQfIg1ySa5O+3cj0RMgVUVQqwsAwFUDQAAHhGmlas1+EeFrAWrd65eVFF66qC4wOrLalU0nhMTGsDkKzuzwElk8MRhUu77SZ2ZQGgzMzMqQxgAnQ8K3UOeDNi2rhk5gsP2awTJJLExAkmdBJge9d0sEY2ayBQETtew8511CrMSARlkmJVgZEcjpv1NaSWTKM3bwX33VHSbJUVk8EsW+0e4i2xeZFDPEsQubs88EEga6SKPPY0wsns10KO8ROgMaa790mP/dEmZjHJ8X17TKimM5MkTIVRJOhHHKPzVtCHJrY8EjgsKLS5RrxJ01Pt5QPQCpCOBsVkHldsK3iVW9QD+tMGGkzk+nmCs28KStm0HLoqsEUEd7MYMcga4XJKOSJrFFVN4K+URVcyiQoCb6GYW1dxQS7bW4GRoDaiRlO7joD8qk6fDeGTtCoOTjJZLGw+xcPb8GHsr6W0G72qaoxXoXCrjHsiQFbG5mgFAKAUBr4nCq8ToRuYaMvof6bjxrDWQReKwDqwfxECMyyrR+JZhvbdwGprTbg7QsXZjCDSUYrr9nwzxDKdB9DWjk4m0oxfY8dq9JVwhsreQsb1zslNrXU8SrGQJIGhO+tvFXYzVpJ27nH+FZHxNpGgkBfs5gVK/gIOpA4ETA0MaE5nCXoc4WNcMxjbTNFyx2bsRB7xEjgQUIzEeZiD5a848dzPDPnATbJN42xcaAETMWyjXvSzMxk8NAIrMsy7IcJ8ErhLBLB2GWPCvETvZuExpHDXnpvCOFyc5Syb4roamaAUB8kUBCbQK4ZS10qLK7nJAyDgrTvHAEa7hHGuMlt5R3qc3LbFZZF4lrGIy3LOJtgkZSVu5cw8yjAyPPnwgVpGWPk6teHLE1/yfeHxeHsdnYN1Xu3WYooPjYmTDE7hukmffSieZY7CMZtOcVwu/wAHRYLC5O80FjppuUDcq+XnxPsB3ikiJJtm5WxgUBigOG6zL/8AoW/N7h/KAgP8xqLqn5Uiu6jLyJHEVBKcUBv7AxHZYqw/AXAD6PKH6NPtXWl4miTpJbbUXCKsz0BmgFAKAUAoBQGIoDWxODVzOqt95dD78GHkZFauKfcyngrPauKOK2rYtlgy4QG48AiGBDQRrBBFoVHjDNyj7F1VJUdPnbLvLj+R2TAkaGJ4/wCb6siifK4NVcGp1OU8CVGWeOuUxOszodd8GtXCLMVqcfqZ7LhUAgIoHkAKyopG7WT47J0/03K+Q0jzgd0+hU0wjlJTXMXk1MH0wuNjjhUt9siLN24NGQjfoBDQSqxoSZAmKhytW/ai2loHDSq+bxnsvc7GzeDiVMj/ACQeR8q6lcetAaO2Np28Lae9daEUT5k8FXmSdAK1lJRWWdaKZ3WKEFyyiOk/SW7j7he5ogJ7O3MhB+haN7fLSqyzVOWVg+i9L6TVpIJvmXqzU2TtvEYSTYvPbneBlZT5lWBWfOKjwulDhEnV9M02qebI8+55YnaFy9cN27cd3Md4nURquWPDB1ERXWu978zNodPorqdVccIuTq86V/G2uzuH/qLYAbcO0XQC6AOfEDcfUVY0XKxfJ4Hq/TZaO3j6X2/sdhNdyoM0Bg0BWfWDiM2Ly/ctqPQsSx+hX6VB1T8yRT9RlmaRzYqKVwoDDEjUbxqPUbvrWU8M2g8STLp2fiBdto43Oit/EAatk88npYvKRs1k2FAKAUAoBQCgMRQGvdwFtzLW0Y8yqk/UU+TOXjHoeJ2Va4Ll81Zlj5HSs7mYIbCIAvdBALM2pJPfYkSTruj/AIrtHsD2rIIzb2JvWbFx7KZ3CkrulTxeD4goloGukQa52ykoeU7aSEJWpWPEfU8ehuwfgsP3xN+537rHUzwSeOWdfMsagVRwvktNZqfzFmV9K4SOh2c5N7TdlJf5gWyfPxew8hUiJWXJehME1ucCkusrpL8ZiOytn9hZJAjc7jRn9tVHueNVeru3Paux7z8PdNVVfjzXmfb4RxoGp/z3qI3wehjHztnQ7P6Mm/bbJeQ4gIbvw+ufII3tuDag5fMV1VOV359iqu6wqrUnB7M43fJz07q4pcFs58p+jN3ZG07mFvJetGHQz5MOKNzBGn/Fb12OuWUR9dpIaylwl/J+x+hNh7VTF2EvWz3WG7ipGjKfMHSruElKOUfL9RROix1z7okK2OJigKe6Q3+0xV9+dwj2tgWx/tqsueZsoNZLdayPUzqNfSuRGwfJcTE68uNBg+qGC0eguIz4O2PuFrfpkPdH8MVZ0vMEeh0kt1SZ0NdSQKAUAoBQCgFAKAUBqbVu5bTEaEjKPVyFH1NZS5BDgAaDQbgOQG4fKu2AeGKxWTQRmPPcJ0Ut5E8yNx13TrOe0ye2EstcyllhYD7x3vuqQCYg6mCQYXXUgR53blhG8Y8m0JuEi3BIMFt6qRvBjxN+Ee5Fc4xb7m7sx2JPC4YW1gepJ3seZrscW8nM9Y+3zg8KQhi7dm2nNQR339h9SK46i3ZDJadH0P5rUKL7LllF7hVN3fJ9LeIxwiS2DsS7jbnZWQC0ZiWMKBzJg8eQreEHN8EPWa2rRVKVn/06fo2+D2biGuXcZ2txVZMtq25UEkZpb7R0NSIbK3ly5KLWvWdQpjGurEe/LRy/w/xmJcWlI7Rrzop8le4FPqBHqa5QW+bwWt83pdLB2c7cJ/oaArg+5awakk12O36rOkPw+I7Bz+yvkBZ3Ld3L/F4fXLU7R24e1nlvxL0/fD8xBcrv9i55qzPDnnfuBFZiYCgsTyAEmsMw+xSC3S5LHeTJ9W7x/WqufLyeZnLdJsPbB3jXnuPzGtamFJowlvLoDpy0/t/emTLlk+6wanc9WWI0vW/Nbg/MMh/2j51P0z8uC46dPMGjuakliKAUAoBQCgFAKAxNARW3LvgHmX/hGUfzMD7VvBZZhvBpV1Mnjfs5oggczqDHCCNd/Ij1FazjkyL+bIQXMBdAO7uGkneR768ZrSNMUzWybUWSGxLglgNAQrgcN2Ux7Bfn50msMxCW6KZMVobFFdZO0ziMbcmQtomyoOkZdWaD94nfxAWq7W84Z9A/DlEatPv9ZHK1Bw0XyanLjsjb2XtG7hrguWXKOOI1kcVIOhFITcXlHPVaSrU17LFlEjtDaGHxWZ3tNYvnUtahrdw82RiChPME11lKuay1hlfp9Lq9LJQhJSh7Pul9z56F3SmPwpH/AHlX+OVP600371G3XVnQzJLrH6PfB4osg/Y3puLyViZuJ5anMPI6bq7aqnbLciF+HuoeNT4MnzH9DlVYqQVMEEEHkQZBHoahxbi0z0F1asg4y9Ufo3YGO+Iw1m9EdpaR/dlBNX0HmKZ8m1Ffh2yh7M1ul9/Jg7x3SmT/AOwhP61rY8RIeoltrbKctZ87ELKk8dN2gjju8qgy2uODzC3OTwfeKx9u1/qOq+UyfkBP0rntb7E6nRX3PEINnlj9q27DKtwspZFuAAZu64lTpMSOFa14msonV9D1diyomudu4dxHalfyuP0FdIpxZrZ0LWpfQdn1e3jbxFuMxt3UZFaCFaRnQgxB8JHuakUblLlGujpspscZrBaYqYWpmgFAKAUAoBQCgMGgOH6ZbXfD3XL4a+1gJb/bW8pAgsSCCeZGulau51+hIho4Xw/eKL+SMsdYGCI79x0MfattH8matvzMV9XB1j0+xryNP7M2x0xwe/t1y8DD/VSuYewNZWorfqZfTtSv4TGN6V4LLri7YB5B3MeirNZ/MVr1Oc+l6mccKJ7dFOkNvEYhEw6XriKtwPeZMqAGCFn1A5Vp4ym8IT6dPTVLfJZ9s8ndzWSKVD01e3iMUx7NSULIzH7RUwARuKqBx4s1WWj0EJrxLF9in1/XtRQnp6J4Xrg57F7NRx3QqNwIAA/MBvH1qRrOmU3QwlhnHo34o1mhuTlJyj6pvJzzAgkEGQSCNwBG+vF3UuqThL0Pt2j1sNVXG2vLyZA/4ri8PsT4KWcyJHYTFMRYflftR7uBUqiqSxP5IPVcS01kPgvTpXsNcdh2tHRvFbb7rr4T6HcfImrOcdyPnOi1UtLcrI+ncq3ZPV/iLz/tlGHQEByWDNrrlQKSAfMnSRvqHKiOeEes1P4igoNVcst3YmUWVRFCqgFsAAhYQQMs8I/rU2HY8XOTlJyfqfe1dnW8TbNu6CVJB0Yqe6ZGqkHfWWk1hnKUIyWGfmXbe03e9dCXHFoXHCKHMZQxCyR4tI3zVfLCfB6TRdL00K4twWSIc6H0NFyWElGuL2rC+Cc6YvOLuAGQgt2x6JbUafWuFMNkMfc00i8mfchRXUlF4dReOL4O7aJnsrxyjktxQ0fxZvnU2jmJ5fqdajdlepZddiuM0AoBQCgFAKAUBg0BXHW3tYRawYAPad9yzFVUA/ssxH4gWj8FdK4pvEl/Yr9fbtjhMrNLx0uAkm3FtnOUjKTlXs1jguuvOpGf4vVcP/BVptPbnvyv8krtXoqMPhcPiCWKYmS5ZQTZGr2TpuzLGaeIqPFQba9Cxud0K4y3PPtkicgaQy5RcAa6FXwICpR0mdDI512cYy4a+5B8azh7s/zLR6oNoM9q/bfxBlvCBAy3QVBXlrbOnP1rjYuzLPRTcoNex2PSDaiYXD3Ltx1QBYBYwMx0Qe5itI4zyTWpNNR5ZTqGRIOYcwZB85G+vUVuLSUWeBvhYptzTT+QDr8vrw/T51sn6HJxwkzSxuzhcYHMVJEHQEGNx9f7VV6zpdepnubwz1fRPxXqumUuuKTj7M1F2Q0mHQwY1Q8gfvHnyqDHoW1+Vp/dHp1/+if76u/sze2Vse7cv2UD2ge1Qjx7wZH2aanp9yry2sL2O1f43o1WaVW8yTXf4L8FRirI/H7HS6xJ7pKkNAHekFRmka6Ej39Kw1kJm5hcOLa5QSdSe8ZOpk61lLANLpJjvh8JfuzBS07A79Qpj6xWH2N647ppH5WUQKrme0isJI6fq32L8ZtCyhEoh7Z/3beoHu+Ue5rpTHMiD1K7w6Wl6kx1v9GPhMV8Qi/scQS2n2bupdfzeIfm5VvfDDyiP0rU7o+G+6OT2VsHEYrW1ZZlmC5hV/iaAfbdUK7UVVfXLH6lhPUKPBafUphHw93G2LgAdexJgyNQ0QeOhqbo7I2Q3R7Mo+py3uMi16llUKAUAoBQCgFAKA+WNBnBQXSnaBxmMvAnOLjHsVUiFCAopYx91S0a+I1Lrg+IPnPK/wAlBqbN03Ptjgj7Fpr9xIGZ3dbDmFKL2jdmhQDXSSZ151lttbvVcM0pinNQ9+f7l49KdiDE4J7CjUKDb4961BQeYMQfImosZYeS9thvg4lChdO8CNM9zwysyFVdfBqoK8IqSn/kopJp49TtOqfEZccymA1ywzECMoAZGt5IPIvI4RXO7t8k3QS5ZYPSfDLjEfDuqFJGYupbWM3cAIykAjvTx0qLNZWC1jd4ck0V1jurrs3JsX3sypylZZC4k5GBbMuYaAywkRxArnS7qn9RKs1FGoWLIJnU9GugUWv+sudpczMQbRyoVnuNooMkb/WKsI625R5ZT29L0kp7oxwvYjOlfRZsKe1tgvZ1n71snQBua/i4cedT9Lrd+Iz7lRrul+GnKvt6/BzirH+fOrOPYoJyyyX6KJmxuHHDOT/Dbdh9QKi654paLDpMc6mL9i3RXnj2hmgFAcZ1uYo29mXgN9xrdoCYnO4kfIGudrxFkrRr9sn7FR9LuitrA2bbC5ca6xVCDlyyFJdhpIExpPGqDR656icljhHoKZzlPk7nqJ2Tls38Sw1dhaT923qx92Mflq8oWFkq+q27rNvsdZ1m2UbZmJ7RQ2VMyzwcGEYeYJ/Wuk15Xkg6RyV0dpUXQXpPZwtq5bvsVAYOkKzE5hDr3RpEKdeflXmOpaCeolGUPsz0d8Gp5R3XVbtFMVjcdethgpSwozAAnKGBOlXPTaHTSoP0KbXppJMs2rErRQCgFAKAUAoBQEP0t2h8Ng7937ttoj7zd1fqRWY4zz2OVsnGttdyg2td025ZV/1LQiXuZpC5o4x6HWpaiktrfHdL1Z55t53Lv6k90DsC9tHD+EDvXDbWQENkQpbmfWtLHxn39CVoYN2fYvSKjF4UN06sLax+JyqVQOt9goTRmRRnWdZNwkke9SK8457FNrNvicept9XrMm0LII1LXBcHdgPct3CuWOGVaWLy/qNDJeJ+hbO0rWRs/wBloDfhI0Vj5EaE+S+dRn7lrOOTWuIGBVhodCPX9Kwck8Mk9l3c1sA71OQ+24+6wfetiRF5WTT6X3MuDvnnbK/xQv8AWu1CzZFfJH1csUSfwVJXpvQ8G+WdF0BtZsYp+6jt+i//AKqv6lL9ml8l10OGbnL2RaAqjPVn1QCgK269mIwNkg6/F2/pZvkfWuN+NhP6bHN2F7MqzpH0rbH27avaVHRi2ZSYOZYPdO75mqfTaKGncnB9y909bjPLLG6i9tBrV3CMe8jdqnmjwGHs2v56tqJZWCo6rTtt3+jJnroxOTZjDWbl20g/izn6Ka3u+kj9OjnURPz/AFByeraTLi6gV7mLP4rQ+jVL0/0nnur/ALxfYtupBUCgFAKAUAoBQHliL621Z3YKqgszMQAoAkkk7gBQFb9NulfxeHNvC4XFXVLKxvGxc7IhWkxIBadOEedaq5QkaXUOyDjnBWdm7oyoD2luXFxu6wVAAVjWCOU86lV2xsXHdepSX6Wyp5n2ZYHVHhZxV64oYWhaGXNBJZ2UFp3z3Dp+I1i1/wC1cPk79PjmTb7rgtiuBblDdPHA2himGVoZWgje2RLZt7+C96POpEF5Sm1cn4psdXuEnH2IYEWncSB4wbdw5jBO7d71mxeXv2/qY0OXZ/X/AKLwYTvqMXRG3Nlkf6b5R91hmA8l1BA8jNDRwRu4TDC2sAkmSSTvJO8n/NAAKGyWDmOsaxjHw4GERLqzN20dHdRBAtncCDrz/Q7V2OuSmvQSprug65vGV3KlfbJBg4bEhhoVNuIPLn9KtP8AVoY5i8lJ/wCLWN/vI4+52nVjfxLYpi2CvWrJtkG5clYIIIABUTPlyqFqdY78cYwWWl6THRRfnUm/YtMVGJRmgFAVz16JOz0PLE2z/JdX+tcbvpLHpbxqF9iiahHqDoOgd2/bx1l8OJdSc0zlyEQ+ePsx9YjWK1nqI0R8STIOurjOva+/oWN10Y3tdn4UxGe+GI81tXB7iTv9Klys8SpS9yp6XHGoaKYqOejyi7uoa3/0mIbniI/htW/71Lo+k811V5uLPruVgoBQCgFAKAUBF7ZsC6bdt4KElmU6h8mqqeYnvRxyVzseEbQXJ9io534RyHTvokmMQ3rKL8UkMpgReC69m/BpEwT6bjW0Z7Xk5W1qcHFnh1MWibN64TozqFAJhQAWKQRoQzERU2Um0sv/AAQNLV4eV6ljGtCWfnrpDihcxeJuITrfusp0IAR2tXbnoVRYqTXjCf8A78lHqW/EeTquqbZubEveE5LNtrSTyusHThJOXMfRhWluPQlaGLy5YLbriWRmgFAfJoDm8TtK1kvTdTMWuaZhMoMqiBr9kVFnbFS7nZQljsdFbbMAeYn51JRxPusgzQCgOS6xNlDF2FtObgtZs7G2ASCnhmVaBq3Cq/qFt1deao5+5L0c1CzdnBWNzq/sHwYthyzIp/Qj9Ko11SaXmr5+5efmp/B13RTYVmwUsoCFcxcunRrhgkLPAE6aaDNA1MjOmjLWXp3cJdokHVXS25R9ddGz3v2cJbtLJN8qANAP2Tak7lUAHXkK9FqHGEOexG6daoWOT9jgNl7NLzbwdizeC6XMVfRHQtytLcBCqPIFjoTArnRpJ2eebaXol/2Q9f1icpYg8I7vodjr+zibd+1YOHdpN3DqE7JoAz3LaqoKmBLKJG86CRNjpvCXDb+5ChrPFl53yWapmhJPqgFAKAUAoBQGtjsPnXTRgcyk8xwPkRIPrWsllGU8Edcs276jOgYA+FgDlI0II5io0lhnZcmzWDbBC9F8P8PjcbZXS2/ZYtRwVr+e3cA9WtZvzV3r7HKZN7axRtWWKmGMKvq5Cg+0z7Vz1dvhUymvQxVHdNIr/GYCwT3ksTEHOgJIJ1nUT7zXiadbqMtqUi2s0tL7xR0PRNxabs1ChHEgKIXMo0j1T/YKvOi62dlkoTbf3ImqojXFOKwdcK9GQTNAKAjOkW0RhsPculguUABjAALsEUmdIkiudrkoNxWWbwSckmV+6xBUMwgRFwhYGgG+Gn0968m3LL38HoFFYWDtOiOMz2jbPitwADvyNJT5ar+WvQdPvVlWM8op9ZTsn8Mn6sCIKAUBxfWltHEWMIvw1t3Z7qhyts3AiKC7FgAYBIUa6QTWHCM1tkc7JyisxRWCdYGJTS4lknzD229+9H0qFLpFL5TMLql8e8Re6x7oIYWrShWVzqzMQjBiBLAAkCNx31mrpcK3uT7B9TnZiOO5Z/WPZa/ZsWrZK9rcKu33bJts12PxEAKP3qlSoja1u9HkXXeHW37kTbFvDoqKMltRAgEqo/EQNCeZ3k1P7FM05HsLwjMCCBroQd2vCj7GIxecI7nZdk27NtTvVFB9QBpUN9y9j2Rt0NhQCgFAKAUBg0Bp4rCEnOkBuIO543TyPn+taSjkyng1s7f9q5P5SPnmiuXhs6+IbOAw2Us7AZ2gGNYVZyrPHeT6sa7RjhHJvJpdL9ifHYW5YD5GOVkeCcrowZSYMxIj3pKKksMRlh5Kz/8A4m3LHdUdqBoCHsPu5G5DH3qqs6TTJ5cV/ImR1L9ye6EdFscuJXE4654FYJbzBjmcZZITuKAJ3STPDjM02khR9CwcbbnMsepZwM0AoDV2jgLeIttauoHtuIZTMHWRu1GoB05VlNp5QOCxvVo9ozgMY9kf9q4O0Q+h4e4b2rM1Td+9gn/Q2hZZB+Vm70N2Fj7OIz4p7PZi2ygW9SxZlIJ7ixGX61xhptNSv2SabNrL7LPqO5FdDmZoBQGIoDxu4RH8SK37yg/rRGMHiuybA3WLQ/In9qZG1ER0sBBtcoce/cI+gautL5IetT2ogs0a7o48qkP5KxcktsLZRuMLjiEBzKCNXI1DeSjf5+m/hOfsWOm07XmkdUBXEnmaAUAoBQCgFAKAUBiKAUANAIrAEUBmsgUAoBQGKwBFZBmgFAKAUAoBQGvjMIt1criRv5EHmDwNE8djWUVJYZp4fYVlDmyliNRnJYA8wDpNbOTZzhRCPKRJxWp2M0AoBQCgFAKAUAoBQCgFAKAUAoBQCgFAKAUAoBQCgFAKAUAoBQCgFAKAUAoBQCgFAKAUAoBQCgFAKAUAoBQCgFAKAUAoBQCgFAKAUAoBQCgFAKAUAoBQCgFAKAUAoBQCgFAKAUAoBQCgFAKAUAoBQCgFAKAUAoBQCgFAKA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133600" y="3810000"/>
            <a:ext cx="1219200" cy="9144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581400" y="3733800"/>
            <a:ext cx="1143000" cy="990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4876800" y="3810000"/>
            <a:ext cx="1143000" cy="914400"/>
          </a:xfrm>
          <a:prstGeom prst="triangl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67000" y="1143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1400" y="11430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5800" y="1143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10200" y="1143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574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2095500" y="647700"/>
            <a:ext cx="381000" cy="304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2781300" y="647700"/>
            <a:ext cx="381000" cy="304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4838700" y="647700"/>
            <a:ext cx="381000" cy="3048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5524500" y="647700"/>
            <a:ext cx="381000" cy="3048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896394" y="2437606"/>
            <a:ext cx="4572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725194" y="2437606"/>
            <a:ext cx="4572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81200" y="228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претходници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152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следбеници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91000" y="2667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</a:t>
            </a:r>
            <a:r>
              <a:rPr lang="sr-Cyrl-RS" dirty="0" smtClean="0"/>
              <a:t>рви</a:t>
            </a:r>
          </a:p>
          <a:p>
            <a:pPr algn="ctr"/>
            <a:r>
              <a:rPr lang="sr-Cyrl-RS" dirty="0" smtClean="0"/>
              <a:t>следбеник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62200" y="2743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</a:t>
            </a:r>
            <a:r>
              <a:rPr lang="sr-Cyrl-RS" dirty="0" smtClean="0"/>
              <a:t>рви</a:t>
            </a:r>
          </a:p>
          <a:p>
            <a:pPr algn="ctr"/>
            <a:r>
              <a:rPr lang="sr-Cyrl-RS" dirty="0" smtClean="0"/>
              <a:t>претходник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2515394" y="5028406"/>
            <a:ext cx="457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258594" y="5028406"/>
            <a:ext cx="457200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47800" y="5334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+mj-lt"/>
                <a:cs typeface="Arial" pitchFamily="34" charset="0"/>
              </a:rPr>
              <a:t>Број 2 </a:t>
            </a:r>
            <a:r>
              <a:rPr lang="sr-Cyrl-R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претходи</a:t>
            </a:r>
            <a:r>
              <a:rPr lang="sr-Cyrl-RS" dirty="0" smtClean="0">
                <a:latin typeface="+mj-lt"/>
                <a:cs typeface="Arial" pitchFamily="34" charset="0"/>
              </a:rPr>
              <a:t> броју 3. Зато кажемо да је број 2 </a:t>
            </a:r>
            <a:r>
              <a:rPr lang="sr-Cyrl-R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претходник</a:t>
            </a:r>
            <a:r>
              <a:rPr lang="sr-Cyrl-RS" dirty="0" smtClean="0">
                <a:latin typeface="+mj-lt"/>
                <a:cs typeface="Arial" pitchFamily="34" charset="0"/>
              </a:rPr>
              <a:t> броја 3.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19600" y="5257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Број 4 </a:t>
            </a:r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следи иза </a:t>
            </a:r>
            <a:r>
              <a:rPr lang="sr-Cyrl-RS" dirty="0" smtClean="0"/>
              <a:t>броја 3. Зато кажемо да је број 4 </a:t>
            </a:r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следбеник</a:t>
            </a:r>
            <a:r>
              <a:rPr lang="sr-Cyrl-RS" dirty="0" smtClean="0"/>
              <a:t> броја 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28" grpId="0"/>
      <p:bldP spid="29" grpId="0"/>
      <p:bldP spid="30" grpId="0"/>
      <p:bldP spid="31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10668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133600" y="2514600"/>
            <a:ext cx="914400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00400" y="1066800"/>
            <a:ext cx="914400" cy="9144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1638300" y="2095500"/>
            <a:ext cx="533400" cy="457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009900" y="2095500"/>
            <a:ext cx="533400" cy="4572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2743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1219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1219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81600" y="10668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00800" y="2514600"/>
            <a:ext cx="914400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91400" y="1066800"/>
            <a:ext cx="914400" cy="9144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5829300" y="2095500"/>
            <a:ext cx="533400" cy="457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7200900" y="2095500"/>
            <a:ext cx="533400" cy="4572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86400" y="1219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05600" y="2743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96200" y="1219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96200" y="228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51054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Претходник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је увек 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1 мањи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sr-Cyrl-R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следбеник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увек </a:t>
            </a:r>
            <a:r>
              <a:rPr lang="sr-Cyrl-R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 1 већи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од датог броја.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00200" y="3886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 &lt; 2 &lt;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7400" y="3886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 &lt; 4 &lt; 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/>
      <p:bldP spid="11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4" grpId="0"/>
      <p:bldP spid="25" grpId="0"/>
      <p:bldP spid="26" grpId="0"/>
      <p:bldP spid="27" grpId="0"/>
      <p:bldP spid="28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Хајде да вежбамо: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1. Допуни уз изговарање: је претходник и је следбеник.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143000" y="1981200"/>
            <a:ext cx="762000" cy="6858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648200" y="1981200"/>
            <a:ext cx="762000" cy="6858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2667000" y="1981200"/>
            <a:ext cx="762000" cy="685800"/>
          </a:xfrm>
          <a:prstGeom prst="triangl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905000" y="1981200"/>
            <a:ext cx="762000" cy="685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410200" y="1981200"/>
            <a:ext cx="762000" cy="685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172200" y="1981200"/>
            <a:ext cx="762000" cy="685800"/>
          </a:xfrm>
          <a:prstGeom prst="triangl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574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2209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200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2. Допуни низове.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912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5240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9050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2860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6670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5240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6670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9050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4102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6482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2860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1722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0292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6482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4102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0292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7912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172200" y="3886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85800" y="4648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3. Заокружи претходник броја 3. Прецртај број који је следбеник броја 2.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966158" y="5610947"/>
            <a:ext cx="6159261" cy="332653"/>
          </a:xfrm>
          <a:custGeom>
            <a:avLst/>
            <a:gdLst>
              <a:gd name="connsiteX0" fmla="*/ 0 w 6159261"/>
              <a:gd name="connsiteY0" fmla="*/ 99740 h 332653"/>
              <a:gd name="connsiteX1" fmla="*/ 25880 w 6159261"/>
              <a:gd name="connsiteY1" fmla="*/ 91113 h 332653"/>
              <a:gd name="connsiteX2" fmla="*/ 51759 w 6159261"/>
              <a:gd name="connsiteY2" fmla="*/ 116993 h 332653"/>
              <a:gd name="connsiteX3" fmla="*/ 103517 w 6159261"/>
              <a:gd name="connsiteY3" fmla="*/ 151498 h 332653"/>
              <a:gd name="connsiteX4" fmla="*/ 129397 w 6159261"/>
              <a:gd name="connsiteY4" fmla="*/ 168751 h 332653"/>
              <a:gd name="connsiteX5" fmla="*/ 155276 w 6159261"/>
              <a:gd name="connsiteY5" fmla="*/ 186004 h 332653"/>
              <a:gd name="connsiteX6" fmla="*/ 189782 w 6159261"/>
              <a:gd name="connsiteY6" fmla="*/ 203257 h 332653"/>
              <a:gd name="connsiteX7" fmla="*/ 250167 w 6159261"/>
              <a:gd name="connsiteY7" fmla="*/ 229136 h 332653"/>
              <a:gd name="connsiteX8" fmla="*/ 276046 w 6159261"/>
              <a:gd name="connsiteY8" fmla="*/ 246389 h 332653"/>
              <a:gd name="connsiteX9" fmla="*/ 336431 w 6159261"/>
              <a:gd name="connsiteY9" fmla="*/ 263642 h 332653"/>
              <a:gd name="connsiteX10" fmla="*/ 362310 w 6159261"/>
              <a:gd name="connsiteY10" fmla="*/ 272268 h 332653"/>
              <a:gd name="connsiteX11" fmla="*/ 474453 w 6159261"/>
              <a:gd name="connsiteY11" fmla="*/ 298147 h 332653"/>
              <a:gd name="connsiteX12" fmla="*/ 500333 w 6159261"/>
              <a:gd name="connsiteY12" fmla="*/ 306774 h 332653"/>
              <a:gd name="connsiteX13" fmla="*/ 690114 w 6159261"/>
              <a:gd name="connsiteY13" fmla="*/ 332653 h 332653"/>
              <a:gd name="connsiteX14" fmla="*/ 1173193 w 6159261"/>
              <a:gd name="connsiteY14" fmla="*/ 324027 h 332653"/>
              <a:gd name="connsiteX15" fmla="*/ 1224951 w 6159261"/>
              <a:gd name="connsiteY15" fmla="*/ 306774 h 332653"/>
              <a:gd name="connsiteX16" fmla="*/ 1285336 w 6159261"/>
              <a:gd name="connsiteY16" fmla="*/ 280895 h 332653"/>
              <a:gd name="connsiteX17" fmla="*/ 1311216 w 6159261"/>
              <a:gd name="connsiteY17" fmla="*/ 263642 h 332653"/>
              <a:gd name="connsiteX18" fmla="*/ 1362974 w 6159261"/>
              <a:gd name="connsiteY18" fmla="*/ 246389 h 332653"/>
              <a:gd name="connsiteX19" fmla="*/ 1397480 w 6159261"/>
              <a:gd name="connsiteY19" fmla="*/ 211883 h 332653"/>
              <a:gd name="connsiteX20" fmla="*/ 1423359 w 6159261"/>
              <a:gd name="connsiteY20" fmla="*/ 194630 h 332653"/>
              <a:gd name="connsiteX21" fmla="*/ 1457865 w 6159261"/>
              <a:gd name="connsiteY21" fmla="*/ 177378 h 332653"/>
              <a:gd name="connsiteX22" fmla="*/ 1518250 w 6159261"/>
              <a:gd name="connsiteY22" fmla="*/ 160125 h 332653"/>
              <a:gd name="connsiteX23" fmla="*/ 1544129 w 6159261"/>
              <a:gd name="connsiteY23" fmla="*/ 134245 h 332653"/>
              <a:gd name="connsiteX24" fmla="*/ 1604514 w 6159261"/>
              <a:gd name="connsiteY24" fmla="*/ 116993 h 332653"/>
              <a:gd name="connsiteX25" fmla="*/ 1664899 w 6159261"/>
              <a:gd name="connsiteY25" fmla="*/ 99740 h 332653"/>
              <a:gd name="connsiteX26" fmla="*/ 1785668 w 6159261"/>
              <a:gd name="connsiteY26" fmla="*/ 73861 h 332653"/>
              <a:gd name="connsiteX27" fmla="*/ 2337759 w 6159261"/>
              <a:gd name="connsiteY27" fmla="*/ 82487 h 332653"/>
              <a:gd name="connsiteX28" fmla="*/ 2363638 w 6159261"/>
              <a:gd name="connsiteY28" fmla="*/ 91113 h 332653"/>
              <a:gd name="connsiteX29" fmla="*/ 2424023 w 6159261"/>
              <a:gd name="connsiteY29" fmla="*/ 125619 h 332653"/>
              <a:gd name="connsiteX30" fmla="*/ 2475782 w 6159261"/>
              <a:gd name="connsiteY30" fmla="*/ 142872 h 332653"/>
              <a:gd name="connsiteX31" fmla="*/ 2501661 w 6159261"/>
              <a:gd name="connsiteY31" fmla="*/ 160125 h 332653"/>
              <a:gd name="connsiteX32" fmla="*/ 2527540 w 6159261"/>
              <a:gd name="connsiteY32" fmla="*/ 168751 h 332653"/>
              <a:gd name="connsiteX33" fmla="*/ 2562046 w 6159261"/>
              <a:gd name="connsiteY33" fmla="*/ 186004 h 332653"/>
              <a:gd name="connsiteX34" fmla="*/ 2587925 w 6159261"/>
              <a:gd name="connsiteY34" fmla="*/ 203257 h 332653"/>
              <a:gd name="connsiteX35" fmla="*/ 2639684 w 6159261"/>
              <a:gd name="connsiteY35" fmla="*/ 211883 h 332653"/>
              <a:gd name="connsiteX36" fmla="*/ 2717321 w 6159261"/>
              <a:gd name="connsiteY36" fmla="*/ 237762 h 332653"/>
              <a:gd name="connsiteX37" fmla="*/ 2743200 w 6159261"/>
              <a:gd name="connsiteY37" fmla="*/ 246389 h 332653"/>
              <a:gd name="connsiteX38" fmla="*/ 2777706 w 6159261"/>
              <a:gd name="connsiteY38" fmla="*/ 255015 h 332653"/>
              <a:gd name="connsiteX39" fmla="*/ 2855344 w 6159261"/>
              <a:gd name="connsiteY39" fmla="*/ 280895 h 332653"/>
              <a:gd name="connsiteX40" fmla="*/ 3019246 w 6159261"/>
              <a:gd name="connsiteY40" fmla="*/ 306774 h 332653"/>
              <a:gd name="connsiteX41" fmla="*/ 3252159 w 6159261"/>
              <a:gd name="connsiteY41" fmla="*/ 289521 h 332653"/>
              <a:gd name="connsiteX42" fmla="*/ 3312544 w 6159261"/>
              <a:gd name="connsiteY42" fmla="*/ 280895 h 332653"/>
              <a:gd name="connsiteX43" fmla="*/ 3338423 w 6159261"/>
              <a:gd name="connsiteY43" fmla="*/ 272268 h 332653"/>
              <a:gd name="connsiteX44" fmla="*/ 3372929 w 6159261"/>
              <a:gd name="connsiteY44" fmla="*/ 263642 h 332653"/>
              <a:gd name="connsiteX45" fmla="*/ 3398808 w 6159261"/>
              <a:gd name="connsiteY45" fmla="*/ 246389 h 332653"/>
              <a:gd name="connsiteX46" fmla="*/ 3502325 w 6159261"/>
              <a:gd name="connsiteY46" fmla="*/ 229136 h 332653"/>
              <a:gd name="connsiteX47" fmla="*/ 3536831 w 6159261"/>
              <a:gd name="connsiteY47" fmla="*/ 211883 h 332653"/>
              <a:gd name="connsiteX48" fmla="*/ 3562710 w 6159261"/>
              <a:gd name="connsiteY48" fmla="*/ 203257 h 332653"/>
              <a:gd name="connsiteX49" fmla="*/ 3614468 w 6159261"/>
              <a:gd name="connsiteY49" fmla="*/ 177378 h 332653"/>
              <a:gd name="connsiteX50" fmla="*/ 3666227 w 6159261"/>
              <a:gd name="connsiteY50" fmla="*/ 142872 h 332653"/>
              <a:gd name="connsiteX51" fmla="*/ 3692106 w 6159261"/>
              <a:gd name="connsiteY51" fmla="*/ 125619 h 332653"/>
              <a:gd name="connsiteX52" fmla="*/ 3752491 w 6159261"/>
              <a:gd name="connsiteY52" fmla="*/ 108366 h 332653"/>
              <a:gd name="connsiteX53" fmla="*/ 3786997 w 6159261"/>
              <a:gd name="connsiteY53" fmla="*/ 99740 h 332653"/>
              <a:gd name="connsiteX54" fmla="*/ 3830129 w 6159261"/>
              <a:gd name="connsiteY54" fmla="*/ 82487 h 332653"/>
              <a:gd name="connsiteX55" fmla="*/ 3881887 w 6159261"/>
              <a:gd name="connsiteY55" fmla="*/ 73861 h 332653"/>
              <a:gd name="connsiteX56" fmla="*/ 3916393 w 6159261"/>
              <a:gd name="connsiteY56" fmla="*/ 65234 h 332653"/>
              <a:gd name="connsiteX57" fmla="*/ 3942272 w 6159261"/>
              <a:gd name="connsiteY57" fmla="*/ 56608 h 332653"/>
              <a:gd name="connsiteX58" fmla="*/ 3976778 w 6159261"/>
              <a:gd name="connsiteY58" fmla="*/ 39355 h 332653"/>
              <a:gd name="connsiteX59" fmla="*/ 4028536 w 6159261"/>
              <a:gd name="connsiteY59" fmla="*/ 30728 h 332653"/>
              <a:gd name="connsiteX60" fmla="*/ 4149306 w 6159261"/>
              <a:gd name="connsiteY60" fmla="*/ 4849 h 332653"/>
              <a:gd name="connsiteX61" fmla="*/ 4364967 w 6159261"/>
              <a:gd name="connsiteY61" fmla="*/ 30728 h 332653"/>
              <a:gd name="connsiteX62" fmla="*/ 4390846 w 6159261"/>
              <a:gd name="connsiteY62" fmla="*/ 39355 h 332653"/>
              <a:gd name="connsiteX63" fmla="*/ 4459857 w 6159261"/>
              <a:gd name="connsiteY63" fmla="*/ 56608 h 332653"/>
              <a:gd name="connsiteX64" fmla="*/ 4494363 w 6159261"/>
              <a:gd name="connsiteY64" fmla="*/ 73861 h 332653"/>
              <a:gd name="connsiteX65" fmla="*/ 4520242 w 6159261"/>
              <a:gd name="connsiteY65" fmla="*/ 91113 h 332653"/>
              <a:gd name="connsiteX66" fmla="*/ 4615133 w 6159261"/>
              <a:gd name="connsiteY66" fmla="*/ 125619 h 332653"/>
              <a:gd name="connsiteX67" fmla="*/ 4684144 w 6159261"/>
              <a:gd name="connsiteY67" fmla="*/ 142872 h 332653"/>
              <a:gd name="connsiteX68" fmla="*/ 4735902 w 6159261"/>
              <a:gd name="connsiteY68" fmla="*/ 177378 h 332653"/>
              <a:gd name="connsiteX69" fmla="*/ 4830793 w 6159261"/>
              <a:gd name="connsiteY69" fmla="*/ 203257 h 332653"/>
              <a:gd name="connsiteX70" fmla="*/ 4873925 w 6159261"/>
              <a:gd name="connsiteY70" fmla="*/ 220510 h 332653"/>
              <a:gd name="connsiteX71" fmla="*/ 4942936 w 6159261"/>
              <a:gd name="connsiteY71" fmla="*/ 237762 h 332653"/>
              <a:gd name="connsiteX72" fmla="*/ 4977442 w 6159261"/>
              <a:gd name="connsiteY72" fmla="*/ 246389 h 332653"/>
              <a:gd name="connsiteX73" fmla="*/ 5037827 w 6159261"/>
              <a:gd name="connsiteY73" fmla="*/ 263642 h 332653"/>
              <a:gd name="connsiteX74" fmla="*/ 5227608 w 6159261"/>
              <a:gd name="connsiteY74" fmla="*/ 272268 h 332653"/>
              <a:gd name="connsiteX75" fmla="*/ 5322499 w 6159261"/>
              <a:gd name="connsiteY75" fmla="*/ 246389 h 332653"/>
              <a:gd name="connsiteX76" fmla="*/ 5382884 w 6159261"/>
              <a:gd name="connsiteY76" fmla="*/ 229136 h 332653"/>
              <a:gd name="connsiteX77" fmla="*/ 5408763 w 6159261"/>
              <a:gd name="connsiteY77" fmla="*/ 211883 h 332653"/>
              <a:gd name="connsiteX78" fmla="*/ 5495027 w 6159261"/>
              <a:gd name="connsiteY78" fmla="*/ 186004 h 332653"/>
              <a:gd name="connsiteX79" fmla="*/ 5564038 w 6159261"/>
              <a:gd name="connsiteY79" fmla="*/ 160125 h 332653"/>
              <a:gd name="connsiteX80" fmla="*/ 5598544 w 6159261"/>
              <a:gd name="connsiteY80" fmla="*/ 142872 h 332653"/>
              <a:gd name="connsiteX81" fmla="*/ 5633050 w 6159261"/>
              <a:gd name="connsiteY81" fmla="*/ 134245 h 332653"/>
              <a:gd name="connsiteX82" fmla="*/ 5684808 w 6159261"/>
              <a:gd name="connsiteY82" fmla="*/ 116993 h 332653"/>
              <a:gd name="connsiteX83" fmla="*/ 5727940 w 6159261"/>
              <a:gd name="connsiteY83" fmla="*/ 108366 h 332653"/>
              <a:gd name="connsiteX84" fmla="*/ 5753819 w 6159261"/>
              <a:gd name="connsiteY84" fmla="*/ 99740 h 332653"/>
              <a:gd name="connsiteX85" fmla="*/ 5822831 w 6159261"/>
              <a:gd name="connsiteY85" fmla="*/ 82487 h 332653"/>
              <a:gd name="connsiteX86" fmla="*/ 5848710 w 6159261"/>
              <a:gd name="connsiteY86" fmla="*/ 73861 h 332653"/>
              <a:gd name="connsiteX87" fmla="*/ 5883216 w 6159261"/>
              <a:gd name="connsiteY87" fmla="*/ 65234 h 332653"/>
              <a:gd name="connsiteX88" fmla="*/ 5934974 w 6159261"/>
              <a:gd name="connsiteY88" fmla="*/ 47981 h 332653"/>
              <a:gd name="connsiteX89" fmla="*/ 5978106 w 6159261"/>
              <a:gd name="connsiteY89" fmla="*/ 30728 h 332653"/>
              <a:gd name="connsiteX90" fmla="*/ 6159261 w 6159261"/>
              <a:gd name="connsiteY90" fmla="*/ 30728 h 33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6159261" h="332653">
                <a:moveTo>
                  <a:pt x="0" y="99740"/>
                </a:moveTo>
                <a:cubicBezTo>
                  <a:pt x="8627" y="96864"/>
                  <a:pt x="17253" y="88237"/>
                  <a:pt x="25880" y="91113"/>
                </a:cubicBezTo>
                <a:cubicBezTo>
                  <a:pt x="37454" y="94971"/>
                  <a:pt x="42129" y="109503"/>
                  <a:pt x="51759" y="116993"/>
                </a:cubicBezTo>
                <a:cubicBezTo>
                  <a:pt x="68126" y="129723"/>
                  <a:pt x="86264" y="139996"/>
                  <a:pt x="103517" y="151498"/>
                </a:cubicBezTo>
                <a:lnTo>
                  <a:pt x="129397" y="168751"/>
                </a:lnTo>
                <a:cubicBezTo>
                  <a:pt x="138023" y="174502"/>
                  <a:pt x="146003" y="181367"/>
                  <a:pt x="155276" y="186004"/>
                </a:cubicBezTo>
                <a:cubicBezTo>
                  <a:pt x="166778" y="191755"/>
                  <a:pt x="177962" y="198191"/>
                  <a:pt x="189782" y="203257"/>
                </a:cubicBezTo>
                <a:cubicBezTo>
                  <a:pt x="238172" y="223995"/>
                  <a:pt x="192945" y="196437"/>
                  <a:pt x="250167" y="229136"/>
                </a:cubicBezTo>
                <a:cubicBezTo>
                  <a:pt x="259169" y="234280"/>
                  <a:pt x="266773" y="241752"/>
                  <a:pt x="276046" y="246389"/>
                </a:cubicBezTo>
                <a:cubicBezTo>
                  <a:pt x="289830" y="253281"/>
                  <a:pt x="323539" y="259959"/>
                  <a:pt x="336431" y="263642"/>
                </a:cubicBezTo>
                <a:cubicBezTo>
                  <a:pt x="345174" y="266140"/>
                  <a:pt x="353684" y="269393"/>
                  <a:pt x="362310" y="272268"/>
                </a:cubicBezTo>
                <a:cubicBezTo>
                  <a:pt x="415872" y="307977"/>
                  <a:pt x="367731" y="281728"/>
                  <a:pt x="474453" y="298147"/>
                </a:cubicBezTo>
                <a:cubicBezTo>
                  <a:pt x="483441" y="299530"/>
                  <a:pt x="491416" y="304991"/>
                  <a:pt x="500333" y="306774"/>
                </a:cubicBezTo>
                <a:cubicBezTo>
                  <a:pt x="588348" y="324377"/>
                  <a:pt x="605396" y="324182"/>
                  <a:pt x="690114" y="332653"/>
                </a:cubicBezTo>
                <a:cubicBezTo>
                  <a:pt x="851140" y="329778"/>
                  <a:pt x="1012329" y="331811"/>
                  <a:pt x="1173193" y="324027"/>
                </a:cubicBezTo>
                <a:cubicBezTo>
                  <a:pt x="1191358" y="323148"/>
                  <a:pt x="1207698" y="312525"/>
                  <a:pt x="1224951" y="306774"/>
                </a:cubicBezTo>
                <a:cubicBezTo>
                  <a:pt x="1253983" y="297096"/>
                  <a:pt x="1255492" y="297949"/>
                  <a:pt x="1285336" y="280895"/>
                </a:cubicBezTo>
                <a:cubicBezTo>
                  <a:pt x="1294338" y="275751"/>
                  <a:pt x="1301742" y="267853"/>
                  <a:pt x="1311216" y="263642"/>
                </a:cubicBezTo>
                <a:cubicBezTo>
                  <a:pt x="1327835" y="256256"/>
                  <a:pt x="1362974" y="246389"/>
                  <a:pt x="1362974" y="246389"/>
                </a:cubicBezTo>
                <a:cubicBezTo>
                  <a:pt x="1374476" y="234887"/>
                  <a:pt x="1385130" y="222469"/>
                  <a:pt x="1397480" y="211883"/>
                </a:cubicBezTo>
                <a:cubicBezTo>
                  <a:pt x="1405352" y="205136"/>
                  <a:pt x="1414357" y="199774"/>
                  <a:pt x="1423359" y="194630"/>
                </a:cubicBezTo>
                <a:cubicBezTo>
                  <a:pt x="1434524" y="188250"/>
                  <a:pt x="1446045" y="182444"/>
                  <a:pt x="1457865" y="177378"/>
                </a:cubicBezTo>
                <a:cubicBezTo>
                  <a:pt x="1475198" y="169950"/>
                  <a:pt x="1500730" y="164505"/>
                  <a:pt x="1518250" y="160125"/>
                </a:cubicBezTo>
                <a:cubicBezTo>
                  <a:pt x="1526876" y="151498"/>
                  <a:pt x="1533217" y="139701"/>
                  <a:pt x="1544129" y="134245"/>
                </a:cubicBezTo>
                <a:cubicBezTo>
                  <a:pt x="1562853" y="124883"/>
                  <a:pt x="1584463" y="123008"/>
                  <a:pt x="1604514" y="116993"/>
                </a:cubicBezTo>
                <a:cubicBezTo>
                  <a:pt x="1666406" y="98425"/>
                  <a:pt x="1589281" y="118644"/>
                  <a:pt x="1664899" y="99740"/>
                </a:cubicBezTo>
                <a:cubicBezTo>
                  <a:pt x="1716436" y="73971"/>
                  <a:pt x="1706419" y="73861"/>
                  <a:pt x="1785668" y="73861"/>
                </a:cubicBezTo>
                <a:cubicBezTo>
                  <a:pt x="1969721" y="73861"/>
                  <a:pt x="2153729" y="79612"/>
                  <a:pt x="2337759" y="82487"/>
                </a:cubicBezTo>
                <a:cubicBezTo>
                  <a:pt x="2346385" y="85362"/>
                  <a:pt x="2355505" y="87047"/>
                  <a:pt x="2363638" y="91113"/>
                </a:cubicBezTo>
                <a:cubicBezTo>
                  <a:pt x="2425891" y="122239"/>
                  <a:pt x="2348399" y="95369"/>
                  <a:pt x="2424023" y="125619"/>
                </a:cubicBezTo>
                <a:cubicBezTo>
                  <a:pt x="2440909" y="132373"/>
                  <a:pt x="2460650" y="132784"/>
                  <a:pt x="2475782" y="142872"/>
                </a:cubicBezTo>
                <a:cubicBezTo>
                  <a:pt x="2484408" y="148623"/>
                  <a:pt x="2492388" y="155488"/>
                  <a:pt x="2501661" y="160125"/>
                </a:cubicBezTo>
                <a:cubicBezTo>
                  <a:pt x="2509794" y="164191"/>
                  <a:pt x="2519182" y="165169"/>
                  <a:pt x="2527540" y="168751"/>
                </a:cubicBezTo>
                <a:cubicBezTo>
                  <a:pt x="2539360" y="173817"/>
                  <a:pt x="2550881" y="179624"/>
                  <a:pt x="2562046" y="186004"/>
                </a:cubicBezTo>
                <a:cubicBezTo>
                  <a:pt x="2571048" y="191148"/>
                  <a:pt x="2578089" y="199979"/>
                  <a:pt x="2587925" y="203257"/>
                </a:cubicBezTo>
                <a:cubicBezTo>
                  <a:pt x="2604518" y="208788"/>
                  <a:pt x="2622431" y="209008"/>
                  <a:pt x="2639684" y="211883"/>
                </a:cubicBezTo>
                <a:lnTo>
                  <a:pt x="2717321" y="237762"/>
                </a:lnTo>
                <a:cubicBezTo>
                  <a:pt x="2725947" y="240638"/>
                  <a:pt x="2734378" y="244184"/>
                  <a:pt x="2743200" y="246389"/>
                </a:cubicBezTo>
                <a:lnTo>
                  <a:pt x="2777706" y="255015"/>
                </a:lnTo>
                <a:cubicBezTo>
                  <a:pt x="2830911" y="281617"/>
                  <a:pt x="2793235" y="266562"/>
                  <a:pt x="2855344" y="280895"/>
                </a:cubicBezTo>
                <a:cubicBezTo>
                  <a:pt x="2968887" y="307097"/>
                  <a:pt x="2882364" y="294329"/>
                  <a:pt x="3019246" y="306774"/>
                </a:cubicBezTo>
                <a:cubicBezTo>
                  <a:pt x="3104027" y="301475"/>
                  <a:pt x="3169884" y="298662"/>
                  <a:pt x="3252159" y="289521"/>
                </a:cubicBezTo>
                <a:cubicBezTo>
                  <a:pt x="3272367" y="287276"/>
                  <a:pt x="3292416" y="283770"/>
                  <a:pt x="3312544" y="280895"/>
                </a:cubicBezTo>
                <a:cubicBezTo>
                  <a:pt x="3321170" y="278019"/>
                  <a:pt x="3329680" y="274766"/>
                  <a:pt x="3338423" y="272268"/>
                </a:cubicBezTo>
                <a:cubicBezTo>
                  <a:pt x="3349823" y="269011"/>
                  <a:pt x="3362032" y="268312"/>
                  <a:pt x="3372929" y="263642"/>
                </a:cubicBezTo>
                <a:cubicBezTo>
                  <a:pt x="3382458" y="259558"/>
                  <a:pt x="3389101" y="250029"/>
                  <a:pt x="3398808" y="246389"/>
                </a:cubicBezTo>
                <a:cubicBezTo>
                  <a:pt x="3414337" y="240565"/>
                  <a:pt x="3493352" y="230418"/>
                  <a:pt x="3502325" y="229136"/>
                </a:cubicBezTo>
                <a:cubicBezTo>
                  <a:pt x="3513827" y="223385"/>
                  <a:pt x="3525011" y="216949"/>
                  <a:pt x="3536831" y="211883"/>
                </a:cubicBezTo>
                <a:cubicBezTo>
                  <a:pt x="3545189" y="208301"/>
                  <a:pt x="3554577" y="207323"/>
                  <a:pt x="3562710" y="203257"/>
                </a:cubicBezTo>
                <a:cubicBezTo>
                  <a:pt x="3629599" y="169812"/>
                  <a:pt x="3549421" y="199060"/>
                  <a:pt x="3614468" y="177378"/>
                </a:cubicBezTo>
                <a:lnTo>
                  <a:pt x="3666227" y="142872"/>
                </a:lnTo>
                <a:cubicBezTo>
                  <a:pt x="3674853" y="137121"/>
                  <a:pt x="3682048" y="128133"/>
                  <a:pt x="3692106" y="125619"/>
                </a:cubicBezTo>
                <a:cubicBezTo>
                  <a:pt x="3799978" y="98653"/>
                  <a:pt x="3665862" y="133117"/>
                  <a:pt x="3752491" y="108366"/>
                </a:cubicBezTo>
                <a:cubicBezTo>
                  <a:pt x="3763891" y="105109"/>
                  <a:pt x="3775749" y="103489"/>
                  <a:pt x="3786997" y="99740"/>
                </a:cubicBezTo>
                <a:cubicBezTo>
                  <a:pt x="3801687" y="94843"/>
                  <a:pt x="3815190" y="86561"/>
                  <a:pt x="3830129" y="82487"/>
                </a:cubicBezTo>
                <a:cubicBezTo>
                  <a:pt x="3847003" y="77885"/>
                  <a:pt x="3864736" y="77291"/>
                  <a:pt x="3881887" y="73861"/>
                </a:cubicBezTo>
                <a:cubicBezTo>
                  <a:pt x="3893513" y="71536"/>
                  <a:pt x="3904993" y="68491"/>
                  <a:pt x="3916393" y="65234"/>
                </a:cubicBezTo>
                <a:cubicBezTo>
                  <a:pt x="3925136" y="62736"/>
                  <a:pt x="3933914" y="60190"/>
                  <a:pt x="3942272" y="56608"/>
                </a:cubicBezTo>
                <a:cubicBezTo>
                  <a:pt x="3954092" y="51542"/>
                  <a:pt x="3964461" y="43050"/>
                  <a:pt x="3976778" y="39355"/>
                </a:cubicBezTo>
                <a:cubicBezTo>
                  <a:pt x="3993531" y="34329"/>
                  <a:pt x="4011568" y="34970"/>
                  <a:pt x="4028536" y="30728"/>
                </a:cubicBezTo>
                <a:cubicBezTo>
                  <a:pt x="4151451" y="0"/>
                  <a:pt x="3999579" y="23566"/>
                  <a:pt x="4149306" y="4849"/>
                </a:cubicBezTo>
                <a:cubicBezTo>
                  <a:pt x="4221193" y="13475"/>
                  <a:pt x="4296280" y="7831"/>
                  <a:pt x="4364967" y="30728"/>
                </a:cubicBezTo>
                <a:cubicBezTo>
                  <a:pt x="4373593" y="33604"/>
                  <a:pt x="4382073" y="36962"/>
                  <a:pt x="4390846" y="39355"/>
                </a:cubicBezTo>
                <a:cubicBezTo>
                  <a:pt x="4413722" y="45594"/>
                  <a:pt x="4438649" y="46004"/>
                  <a:pt x="4459857" y="56608"/>
                </a:cubicBezTo>
                <a:cubicBezTo>
                  <a:pt x="4471359" y="62359"/>
                  <a:pt x="4483198" y="67481"/>
                  <a:pt x="4494363" y="73861"/>
                </a:cubicBezTo>
                <a:cubicBezTo>
                  <a:pt x="4503365" y="79005"/>
                  <a:pt x="4510969" y="86477"/>
                  <a:pt x="4520242" y="91113"/>
                </a:cubicBezTo>
                <a:cubicBezTo>
                  <a:pt x="4537395" y="99689"/>
                  <a:pt x="4599026" y="121592"/>
                  <a:pt x="4615133" y="125619"/>
                </a:cubicBezTo>
                <a:lnTo>
                  <a:pt x="4684144" y="142872"/>
                </a:lnTo>
                <a:cubicBezTo>
                  <a:pt x="4701397" y="154374"/>
                  <a:pt x="4715569" y="173312"/>
                  <a:pt x="4735902" y="177378"/>
                </a:cubicBezTo>
                <a:cubicBezTo>
                  <a:pt x="4779219" y="186041"/>
                  <a:pt x="4787014" y="185745"/>
                  <a:pt x="4830793" y="203257"/>
                </a:cubicBezTo>
                <a:cubicBezTo>
                  <a:pt x="4845170" y="209008"/>
                  <a:pt x="4859125" y="215956"/>
                  <a:pt x="4873925" y="220510"/>
                </a:cubicBezTo>
                <a:cubicBezTo>
                  <a:pt x="4896588" y="227483"/>
                  <a:pt x="4919932" y="232011"/>
                  <a:pt x="4942936" y="237762"/>
                </a:cubicBezTo>
                <a:cubicBezTo>
                  <a:pt x="4954438" y="240637"/>
                  <a:pt x="4966194" y="242640"/>
                  <a:pt x="4977442" y="246389"/>
                </a:cubicBezTo>
                <a:cubicBezTo>
                  <a:pt x="5014569" y="258764"/>
                  <a:pt x="4994500" y="252810"/>
                  <a:pt x="5037827" y="263642"/>
                </a:cubicBezTo>
                <a:cubicBezTo>
                  <a:pt x="5107875" y="310342"/>
                  <a:pt x="5060485" y="286195"/>
                  <a:pt x="5227608" y="272268"/>
                </a:cubicBezTo>
                <a:cubicBezTo>
                  <a:pt x="5272368" y="268538"/>
                  <a:pt x="5276931" y="257782"/>
                  <a:pt x="5322499" y="246389"/>
                </a:cubicBezTo>
                <a:cubicBezTo>
                  <a:pt x="5365826" y="235556"/>
                  <a:pt x="5345757" y="241511"/>
                  <a:pt x="5382884" y="229136"/>
                </a:cubicBezTo>
                <a:cubicBezTo>
                  <a:pt x="5391510" y="223385"/>
                  <a:pt x="5399289" y="216094"/>
                  <a:pt x="5408763" y="211883"/>
                </a:cubicBezTo>
                <a:cubicBezTo>
                  <a:pt x="5435769" y="199880"/>
                  <a:pt x="5466347" y="193174"/>
                  <a:pt x="5495027" y="186004"/>
                </a:cubicBezTo>
                <a:cubicBezTo>
                  <a:pt x="5548180" y="150568"/>
                  <a:pt x="5489421" y="184997"/>
                  <a:pt x="5564038" y="160125"/>
                </a:cubicBezTo>
                <a:cubicBezTo>
                  <a:pt x="5576238" y="156058"/>
                  <a:pt x="5586503" y="147387"/>
                  <a:pt x="5598544" y="142872"/>
                </a:cubicBezTo>
                <a:cubicBezTo>
                  <a:pt x="5609645" y="138709"/>
                  <a:pt x="5621694" y="137652"/>
                  <a:pt x="5633050" y="134245"/>
                </a:cubicBezTo>
                <a:cubicBezTo>
                  <a:pt x="5650469" y="129019"/>
                  <a:pt x="5667263" y="121778"/>
                  <a:pt x="5684808" y="116993"/>
                </a:cubicBezTo>
                <a:cubicBezTo>
                  <a:pt x="5698953" y="113135"/>
                  <a:pt x="5713716" y="111922"/>
                  <a:pt x="5727940" y="108366"/>
                </a:cubicBezTo>
                <a:cubicBezTo>
                  <a:pt x="5736761" y="106161"/>
                  <a:pt x="5745046" y="102132"/>
                  <a:pt x="5753819" y="99740"/>
                </a:cubicBezTo>
                <a:cubicBezTo>
                  <a:pt x="5776695" y="93501"/>
                  <a:pt x="5800336" y="89985"/>
                  <a:pt x="5822831" y="82487"/>
                </a:cubicBezTo>
                <a:cubicBezTo>
                  <a:pt x="5831457" y="79612"/>
                  <a:pt x="5839967" y="76359"/>
                  <a:pt x="5848710" y="73861"/>
                </a:cubicBezTo>
                <a:cubicBezTo>
                  <a:pt x="5860110" y="70604"/>
                  <a:pt x="5871860" y="68641"/>
                  <a:pt x="5883216" y="65234"/>
                </a:cubicBezTo>
                <a:cubicBezTo>
                  <a:pt x="5900635" y="60008"/>
                  <a:pt x="5918089" y="54735"/>
                  <a:pt x="5934974" y="47981"/>
                </a:cubicBezTo>
                <a:cubicBezTo>
                  <a:pt x="5949351" y="42230"/>
                  <a:pt x="5962667" y="31916"/>
                  <a:pt x="5978106" y="30728"/>
                </a:cubicBezTo>
                <a:cubicBezTo>
                  <a:pt x="6038313" y="26097"/>
                  <a:pt x="6098876" y="30728"/>
                  <a:pt x="6159261" y="307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209800" y="5867400"/>
            <a:ext cx="76200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429000" y="5715000"/>
            <a:ext cx="76200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648200" y="5715000"/>
            <a:ext cx="76200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705600" y="5638800"/>
            <a:ext cx="76200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715000" y="5791200"/>
            <a:ext cx="76200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1336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352800" y="586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572000" y="5867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638800" y="6019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629400" y="579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352800" y="5943600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4572000" y="5943600"/>
            <a:ext cx="381000" cy="22860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572000" y="5943600"/>
            <a:ext cx="304800" cy="22860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ccmcounseling.com/OnlineMinistries/wp-content/uploads/2013/03/thumbs-up-smiley-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81000"/>
            <a:ext cx="2159459" cy="1495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1"/>
      <p:bldP spid="12" grpId="1"/>
      <p:bldP spid="13" grpId="0"/>
      <p:bldP spid="14" grpId="0"/>
      <p:bldP spid="15" grpId="0"/>
      <p:bldP spid="16" grpId="0"/>
      <p:bldP spid="17" grpId="0" animBg="1"/>
      <p:bldP spid="45" grpId="0" animBg="1"/>
      <p:bldP spid="46" grpId="0" animBg="1"/>
      <p:bldP spid="47" grpId="0" animBg="1"/>
      <p:bldP spid="48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3. Који број претходи (претходник)?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12192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09800" y="16002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19812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23622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27432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31242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198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121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7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09800" y="35052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1524000" y="1447800"/>
            <a:ext cx="6096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143000" y="3505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143000" y="121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143000" y="3124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143000" y="2743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143000" y="2362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143000" y="1981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143000" y="1600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143000" y="1219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1524000" y="1828800"/>
            <a:ext cx="6096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30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10800000">
            <a:off x="1524000" y="2209800"/>
            <a:ext cx="6096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43000" y="198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rot="10800000">
            <a:off x="1524000" y="2514600"/>
            <a:ext cx="6096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430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0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1524000" y="2895600"/>
            <a:ext cx="6096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430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6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1524000" y="3276600"/>
            <a:ext cx="6096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430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1524000" y="3657600"/>
            <a:ext cx="6096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430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pic>
        <p:nvPicPr>
          <p:cNvPr id="4098" name="Picture 2" descr="http://static2.wikia.nocookie.net/__cb20110322091909/desencyclopedie/images/7/70/Smiley_pou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2998342" cy="25782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26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4. Који број следи (следбеник)?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22098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5908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29718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41148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37338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33528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29000" y="1981200"/>
            <a:ext cx="609600" cy="1588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114800" y="1752600"/>
            <a:ext cx="3810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95600" y="1828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2971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95600" y="4114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3733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95600" y="2209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95600" y="3352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6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400800" y="1066800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114800" y="1752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1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429000" y="2362200"/>
            <a:ext cx="609600" cy="1588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114800" y="2133600"/>
            <a:ext cx="3810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213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6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429000" y="2743200"/>
            <a:ext cx="609600" cy="1588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114800" y="2514600"/>
            <a:ext cx="3810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14800" y="2514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3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429000" y="3124200"/>
            <a:ext cx="609600" cy="1588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114800" y="2895600"/>
            <a:ext cx="3810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2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429000" y="3505200"/>
            <a:ext cx="609600" cy="1588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114800" y="3276600"/>
            <a:ext cx="3810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148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7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429000" y="3886200"/>
            <a:ext cx="609600" cy="1588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114800" y="3657600"/>
            <a:ext cx="3810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1148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5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429000" y="4267200"/>
            <a:ext cx="609600" cy="1588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114800" y="4038600"/>
            <a:ext cx="3810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1148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4</a:t>
            </a:r>
            <a:endParaRPr lang="en-US" dirty="0"/>
          </a:p>
        </p:txBody>
      </p:sp>
      <p:pic>
        <p:nvPicPr>
          <p:cNvPr id="3074" name="Picture 2" descr="http://cf.imados.fr/1/humour/smyle/photo/8488040848/4450314f44/smyle-smyle-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00400"/>
            <a:ext cx="2371725" cy="1924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5" grpId="0"/>
      <p:bldP spid="29" grpId="0" animBg="1"/>
      <p:bldP spid="32" grpId="0" animBg="1"/>
      <p:bldP spid="35" grpId="0" animBg="1"/>
      <p:bldP spid="38" grpId="0" animBg="1"/>
      <p:bldP spid="41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228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47</cp:revision>
  <dcterms:created xsi:type="dcterms:W3CDTF">2006-08-16T00:00:00Z</dcterms:created>
  <dcterms:modified xsi:type="dcterms:W3CDTF">2016-01-12T11:36:36Z</dcterms:modified>
</cp:coreProperties>
</file>