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9714" autoAdjust="0"/>
  </p:normalViewPr>
  <p:slideViewPr>
    <p:cSldViewPr>
      <p:cViewPr>
        <p:scale>
          <a:sx n="77" d="100"/>
          <a:sy n="77" d="100"/>
        </p:scale>
        <p:origin x="-117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94A3D-C308-4F2F-AB59-0FEF7056654A}" type="doc">
      <dgm:prSet loTypeId="urn:microsoft.com/office/officeart/2005/8/layout/vList6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r-Latn-CS"/>
        </a:p>
      </dgm:t>
    </dgm:pt>
    <dgm:pt modelId="{67346BF6-4D0C-428E-AC12-7E20B70AB9DD}">
      <dgm:prSet phldrT="[Text]"/>
      <dgm:spPr/>
      <dgm:t>
        <a:bodyPr/>
        <a:lstStyle/>
        <a:p>
          <a:r>
            <a:rPr lang="sr-Cyrl-CS" dirty="0" smtClean="0"/>
            <a:t>Појам </a:t>
          </a:r>
          <a:endParaRPr lang="sr-Latn-CS" dirty="0"/>
        </a:p>
      </dgm:t>
    </dgm:pt>
    <dgm:pt modelId="{658E126E-2CE4-40DC-A5CF-AFBDA4A3D831}" type="parTrans" cxnId="{F8F09218-49B5-4127-8CC7-807D11AD4513}">
      <dgm:prSet/>
      <dgm:spPr/>
      <dgm:t>
        <a:bodyPr/>
        <a:lstStyle/>
        <a:p>
          <a:endParaRPr lang="sr-Latn-CS"/>
        </a:p>
      </dgm:t>
    </dgm:pt>
    <dgm:pt modelId="{E743E250-9EFC-4799-B2F9-7B86118B2B67}" type="sibTrans" cxnId="{F8F09218-49B5-4127-8CC7-807D11AD4513}">
      <dgm:prSet/>
      <dgm:spPr/>
      <dgm:t>
        <a:bodyPr/>
        <a:lstStyle/>
        <a:p>
          <a:endParaRPr lang="sr-Latn-CS"/>
        </a:p>
      </dgm:t>
    </dgm:pt>
    <dgm:pt modelId="{A657C4E6-48C1-4896-829A-CD1BF345DD19}">
      <dgm:prSet phldrT="[Text]" custT="1"/>
      <dgm:spPr/>
      <dgm:t>
        <a:bodyPr/>
        <a:lstStyle/>
        <a:p>
          <a:r>
            <a:rPr lang="sr-Cyrl-BA" sz="2000" dirty="0" smtClean="0"/>
            <a:t>Пројектна настава представља систем или модел наставе оријентисан на развијање знања и способности ученика кроз рад на истраживачким пројектима.</a:t>
          </a:r>
          <a:endParaRPr lang="sr-Latn-CS" sz="2000" dirty="0"/>
        </a:p>
      </dgm:t>
    </dgm:pt>
    <dgm:pt modelId="{9F9C937F-2018-4BEE-855E-F57F3E1FD7AE}" type="parTrans" cxnId="{B213B941-461A-4B73-B638-4EC45E42B5B8}">
      <dgm:prSet/>
      <dgm:spPr/>
      <dgm:t>
        <a:bodyPr/>
        <a:lstStyle/>
        <a:p>
          <a:endParaRPr lang="sr-Latn-CS"/>
        </a:p>
      </dgm:t>
    </dgm:pt>
    <dgm:pt modelId="{138DA458-1C5A-4AAC-9454-DE83BDFDB0BA}" type="sibTrans" cxnId="{B213B941-461A-4B73-B638-4EC45E42B5B8}">
      <dgm:prSet/>
      <dgm:spPr/>
      <dgm:t>
        <a:bodyPr/>
        <a:lstStyle/>
        <a:p>
          <a:endParaRPr lang="sr-Latn-CS"/>
        </a:p>
      </dgm:t>
    </dgm:pt>
    <dgm:pt modelId="{58EA8567-DFCD-4087-98EE-4ECA3D92A098}">
      <dgm:prSet phldrT="[Text]"/>
      <dgm:spPr/>
      <dgm:t>
        <a:bodyPr/>
        <a:lstStyle/>
        <a:p>
          <a:r>
            <a:rPr lang="sr-Cyrl-CS" dirty="0" smtClean="0"/>
            <a:t>Сврха </a:t>
          </a:r>
          <a:endParaRPr lang="sr-Latn-CS" dirty="0"/>
        </a:p>
      </dgm:t>
    </dgm:pt>
    <dgm:pt modelId="{4F5C366C-8105-4F07-B41F-9D50D0A6AE96}" type="parTrans" cxnId="{B1D54EA3-016F-4618-BF80-D765E602D347}">
      <dgm:prSet/>
      <dgm:spPr/>
      <dgm:t>
        <a:bodyPr/>
        <a:lstStyle/>
        <a:p>
          <a:endParaRPr lang="sr-Latn-CS"/>
        </a:p>
      </dgm:t>
    </dgm:pt>
    <dgm:pt modelId="{32E56F91-B5C4-4A0F-B98B-FFD3434E8FDF}" type="sibTrans" cxnId="{B1D54EA3-016F-4618-BF80-D765E602D347}">
      <dgm:prSet/>
      <dgm:spPr/>
      <dgm:t>
        <a:bodyPr/>
        <a:lstStyle/>
        <a:p>
          <a:endParaRPr lang="sr-Latn-CS"/>
        </a:p>
      </dgm:t>
    </dgm:pt>
    <dgm:pt modelId="{7DA63A6F-1568-453A-A7CC-008193944E86}">
      <dgm:prSet phldrT="[Text]"/>
      <dgm:spPr/>
      <dgm:t>
        <a:bodyPr/>
        <a:lstStyle/>
        <a:p>
          <a:r>
            <a:rPr lang="sr-Cyrl-BA" dirty="0" smtClean="0"/>
            <a:t>Сврха пројектног модела је отклањање недостататка у раду велике групе ученика и потреба за организовањем занимљивијег, свестранијег и ефикаснијег учења, нарочито кроз развој процедуралних знања ученика и примена услова који покрећу научно истраживање.</a:t>
          </a:r>
          <a:endParaRPr lang="sr-Latn-CS" dirty="0"/>
        </a:p>
      </dgm:t>
    </dgm:pt>
    <dgm:pt modelId="{62181E9A-CFE2-4ADC-9E71-5A48597BEC33}" type="parTrans" cxnId="{14EBE8A8-CF27-4157-9F6A-A32CD55489B8}">
      <dgm:prSet/>
      <dgm:spPr/>
      <dgm:t>
        <a:bodyPr/>
        <a:lstStyle/>
        <a:p>
          <a:endParaRPr lang="sr-Latn-CS"/>
        </a:p>
      </dgm:t>
    </dgm:pt>
    <dgm:pt modelId="{9FF81D0A-8A5F-45F6-8EFF-C0937E6B5D7E}" type="sibTrans" cxnId="{14EBE8A8-CF27-4157-9F6A-A32CD55489B8}">
      <dgm:prSet/>
      <dgm:spPr/>
      <dgm:t>
        <a:bodyPr/>
        <a:lstStyle/>
        <a:p>
          <a:endParaRPr lang="sr-Latn-CS"/>
        </a:p>
      </dgm:t>
    </dgm:pt>
    <dgm:pt modelId="{D98B9DDB-D2DF-4553-8ECF-3AF9EB544E2D}" type="pres">
      <dgm:prSet presAssocID="{8CE94A3D-C308-4F2F-AB59-0FEF7056654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555D43EB-67B8-49A0-9030-7D20D412DCE2}" type="pres">
      <dgm:prSet presAssocID="{67346BF6-4D0C-428E-AC12-7E20B70AB9DD}" presName="linNode" presStyleCnt="0"/>
      <dgm:spPr/>
    </dgm:pt>
    <dgm:pt modelId="{6D9E1D4E-DF98-4D99-9446-A53BB6733795}" type="pres">
      <dgm:prSet presAssocID="{67346BF6-4D0C-428E-AC12-7E20B70AB9DD}" presName="parentShp" presStyleLbl="node1" presStyleIdx="0" presStyleCnt="2" custScaleX="67711" custLinFactNeighborX="-2348" custLinFactNeighborY="248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D0CFAA8-6F1B-496F-8704-7145ECE51541}" type="pres">
      <dgm:prSet presAssocID="{67346BF6-4D0C-428E-AC12-7E20B70AB9DD}" presName="childShp" presStyleLbl="bgAccFollowNode1" presStyleIdx="0" presStyleCnt="2" custScaleX="121069" custLinFactNeighborX="1965" custLinFactNeighborY="-170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AABF768-F477-4193-A2E4-6127D1293EF4}" type="pres">
      <dgm:prSet presAssocID="{E743E250-9EFC-4799-B2F9-7B86118B2B67}" presName="spacing" presStyleCnt="0"/>
      <dgm:spPr/>
    </dgm:pt>
    <dgm:pt modelId="{03034C80-8320-442B-A6AB-08529C461693}" type="pres">
      <dgm:prSet presAssocID="{58EA8567-DFCD-4087-98EE-4ECA3D92A098}" presName="linNode" presStyleCnt="0"/>
      <dgm:spPr/>
    </dgm:pt>
    <dgm:pt modelId="{3BE3CC8D-00EE-4FDD-9DB4-D81D29D9EAD2}" type="pres">
      <dgm:prSet presAssocID="{58EA8567-DFCD-4087-98EE-4ECA3D92A098}" presName="parentShp" presStyleLbl="node1" presStyleIdx="1" presStyleCnt="2" custScaleX="72459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0EB1E2E-D4A6-4CB0-ABE0-EA755DA3B2AE}" type="pres">
      <dgm:prSet presAssocID="{58EA8567-DFCD-4087-98EE-4ECA3D92A098}" presName="childShp" presStyleLbl="bgAccFollowNode1" presStyleIdx="1" presStyleCnt="2" custScaleX="118995" custScaleY="12400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14EBE8A8-CF27-4157-9F6A-A32CD55489B8}" srcId="{58EA8567-DFCD-4087-98EE-4ECA3D92A098}" destId="{7DA63A6F-1568-453A-A7CC-008193944E86}" srcOrd="0" destOrd="0" parTransId="{62181E9A-CFE2-4ADC-9E71-5A48597BEC33}" sibTransId="{9FF81D0A-8A5F-45F6-8EFF-C0937E6B5D7E}"/>
    <dgm:cxn modelId="{D1E9750D-D89D-4E74-883A-3B23AEE1EDEA}" type="presOf" srcId="{A657C4E6-48C1-4896-829A-CD1BF345DD19}" destId="{5D0CFAA8-6F1B-496F-8704-7145ECE51541}" srcOrd="0" destOrd="0" presId="urn:microsoft.com/office/officeart/2005/8/layout/vList6"/>
    <dgm:cxn modelId="{148EC86D-FFC6-47A6-96CB-96CD873805C6}" type="presOf" srcId="{7DA63A6F-1568-453A-A7CC-008193944E86}" destId="{C0EB1E2E-D4A6-4CB0-ABE0-EA755DA3B2AE}" srcOrd="0" destOrd="0" presId="urn:microsoft.com/office/officeart/2005/8/layout/vList6"/>
    <dgm:cxn modelId="{B213B941-461A-4B73-B638-4EC45E42B5B8}" srcId="{67346BF6-4D0C-428E-AC12-7E20B70AB9DD}" destId="{A657C4E6-48C1-4896-829A-CD1BF345DD19}" srcOrd="0" destOrd="0" parTransId="{9F9C937F-2018-4BEE-855E-F57F3E1FD7AE}" sibTransId="{138DA458-1C5A-4AAC-9454-DE83BDFDB0BA}"/>
    <dgm:cxn modelId="{F5AC5798-877D-4183-822A-0DEF685CEFFF}" type="presOf" srcId="{67346BF6-4D0C-428E-AC12-7E20B70AB9DD}" destId="{6D9E1D4E-DF98-4D99-9446-A53BB6733795}" srcOrd="0" destOrd="0" presId="urn:microsoft.com/office/officeart/2005/8/layout/vList6"/>
    <dgm:cxn modelId="{F8F09218-49B5-4127-8CC7-807D11AD4513}" srcId="{8CE94A3D-C308-4F2F-AB59-0FEF7056654A}" destId="{67346BF6-4D0C-428E-AC12-7E20B70AB9DD}" srcOrd="0" destOrd="0" parTransId="{658E126E-2CE4-40DC-A5CF-AFBDA4A3D831}" sibTransId="{E743E250-9EFC-4799-B2F9-7B86118B2B67}"/>
    <dgm:cxn modelId="{C8DE9FE4-59BE-47DB-B65C-0A000B5203D4}" type="presOf" srcId="{58EA8567-DFCD-4087-98EE-4ECA3D92A098}" destId="{3BE3CC8D-00EE-4FDD-9DB4-D81D29D9EAD2}" srcOrd="0" destOrd="0" presId="urn:microsoft.com/office/officeart/2005/8/layout/vList6"/>
    <dgm:cxn modelId="{B1D54EA3-016F-4618-BF80-D765E602D347}" srcId="{8CE94A3D-C308-4F2F-AB59-0FEF7056654A}" destId="{58EA8567-DFCD-4087-98EE-4ECA3D92A098}" srcOrd="1" destOrd="0" parTransId="{4F5C366C-8105-4F07-B41F-9D50D0A6AE96}" sibTransId="{32E56F91-B5C4-4A0F-B98B-FFD3434E8FDF}"/>
    <dgm:cxn modelId="{761D0133-EBF2-40DC-A4EB-D21068A48F6E}" type="presOf" srcId="{8CE94A3D-C308-4F2F-AB59-0FEF7056654A}" destId="{D98B9DDB-D2DF-4553-8ECF-3AF9EB544E2D}" srcOrd="0" destOrd="0" presId="urn:microsoft.com/office/officeart/2005/8/layout/vList6"/>
    <dgm:cxn modelId="{8FEE96C7-048C-4FDD-935F-403A36716A15}" type="presParOf" srcId="{D98B9DDB-D2DF-4553-8ECF-3AF9EB544E2D}" destId="{555D43EB-67B8-49A0-9030-7D20D412DCE2}" srcOrd="0" destOrd="0" presId="urn:microsoft.com/office/officeart/2005/8/layout/vList6"/>
    <dgm:cxn modelId="{A4ACFCE1-CF93-4A7F-B338-D74A2C71F5FB}" type="presParOf" srcId="{555D43EB-67B8-49A0-9030-7D20D412DCE2}" destId="{6D9E1D4E-DF98-4D99-9446-A53BB6733795}" srcOrd="0" destOrd="0" presId="urn:microsoft.com/office/officeart/2005/8/layout/vList6"/>
    <dgm:cxn modelId="{F2336FFD-84B2-4017-8225-A9C56BDFC700}" type="presParOf" srcId="{555D43EB-67B8-49A0-9030-7D20D412DCE2}" destId="{5D0CFAA8-6F1B-496F-8704-7145ECE51541}" srcOrd="1" destOrd="0" presId="urn:microsoft.com/office/officeart/2005/8/layout/vList6"/>
    <dgm:cxn modelId="{1D17AF6B-B8AC-41DB-B3DF-611978C2B046}" type="presParOf" srcId="{D98B9DDB-D2DF-4553-8ECF-3AF9EB544E2D}" destId="{FAABF768-F477-4193-A2E4-6127D1293EF4}" srcOrd="1" destOrd="0" presId="urn:microsoft.com/office/officeart/2005/8/layout/vList6"/>
    <dgm:cxn modelId="{BCB34FA2-080F-4A15-B0C6-13D78F7C6AFC}" type="presParOf" srcId="{D98B9DDB-D2DF-4553-8ECF-3AF9EB544E2D}" destId="{03034C80-8320-442B-A6AB-08529C461693}" srcOrd="2" destOrd="0" presId="urn:microsoft.com/office/officeart/2005/8/layout/vList6"/>
    <dgm:cxn modelId="{CBB0AB03-8E3A-42D3-80A2-114C28677276}" type="presParOf" srcId="{03034C80-8320-442B-A6AB-08529C461693}" destId="{3BE3CC8D-00EE-4FDD-9DB4-D81D29D9EAD2}" srcOrd="0" destOrd="0" presId="urn:microsoft.com/office/officeart/2005/8/layout/vList6"/>
    <dgm:cxn modelId="{E617C671-E602-4A53-9869-5DD596770720}" type="presParOf" srcId="{03034C80-8320-442B-A6AB-08529C461693}" destId="{C0EB1E2E-D4A6-4CB0-ABE0-EA755DA3B2A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2973CF-5691-4CBB-982D-8A338CAD08AB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002B43BE-D91C-4D8A-9017-26E33D75CF7D}">
      <dgm:prSet phldrT="[Text]"/>
      <dgm:spPr/>
      <dgm:t>
        <a:bodyPr/>
        <a:lstStyle/>
        <a:p>
          <a:r>
            <a:rPr lang="sr-Cyrl-CS" dirty="0" smtClean="0"/>
            <a:t>Проблемска настава</a:t>
          </a:r>
          <a:endParaRPr lang="sr-Latn-CS" dirty="0"/>
        </a:p>
      </dgm:t>
    </dgm:pt>
    <dgm:pt modelId="{136BF5CA-7A9B-4448-BC1C-9EEC95A910DB}" type="parTrans" cxnId="{AA4BCA2C-9D8C-42A6-996A-1EA8EA4965E0}">
      <dgm:prSet/>
      <dgm:spPr/>
      <dgm:t>
        <a:bodyPr/>
        <a:lstStyle/>
        <a:p>
          <a:endParaRPr lang="sr-Latn-CS"/>
        </a:p>
      </dgm:t>
    </dgm:pt>
    <dgm:pt modelId="{7752D0F9-99D7-4171-B5C1-0B9383CA171C}" type="sibTrans" cxnId="{AA4BCA2C-9D8C-42A6-996A-1EA8EA4965E0}">
      <dgm:prSet/>
      <dgm:spPr/>
      <dgm:t>
        <a:bodyPr/>
        <a:lstStyle/>
        <a:p>
          <a:endParaRPr lang="sr-Latn-CS"/>
        </a:p>
      </dgm:t>
    </dgm:pt>
    <dgm:pt modelId="{EB64FA9C-E940-4A51-BDD5-98080547265E}">
      <dgm:prSet phldrT="[Text]"/>
      <dgm:spPr/>
      <dgm:t>
        <a:bodyPr/>
        <a:lstStyle/>
        <a:p>
          <a:r>
            <a:rPr lang="sr-Cyrl-CS" dirty="0" smtClean="0"/>
            <a:t>Истраживачка настава</a:t>
          </a:r>
          <a:endParaRPr lang="sr-Latn-CS" dirty="0"/>
        </a:p>
      </dgm:t>
    </dgm:pt>
    <dgm:pt modelId="{DD96DE29-DACC-4CEB-9F82-82A9A9CC7DC7}" type="parTrans" cxnId="{44941EEF-7202-4EA5-B889-3611BE515FDF}">
      <dgm:prSet/>
      <dgm:spPr/>
      <dgm:t>
        <a:bodyPr/>
        <a:lstStyle/>
        <a:p>
          <a:endParaRPr lang="sr-Latn-CS"/>
        </a:p>
      </dgm:t>
    </dgm:pt>
    <dgm:pt modelId="{ED147466-FFF9-4269-AAF4-4BE0D7B49E26}" type="sibTrans" cxnId="{44941EEF-7202-4EA5-B889-3611BE515FDF}">
      <dgm:prSet/>
      <dgm:spPr/>
      <dgm:t>
        <a:bodyPr/>
        <a:lstStyle/>
        <a:p>
          <a:endParaRPr lang="sr-Latn-CS"/>
        </a:p>
      </dgm:t>
    </dgm:pt>
    <dgm:pt modelId="{D7FE8762-E99B-4A22-BAE6-52667438A7D7}">
      <dgm:prSet phldrT="[Text]"/>
      <dgm:spPr/>
      <dgm:t>
        <a:bodyPr/>
        <a:lstStyle/>
        <a:p>
          <a:r>
            <a:rPr lang="sr-Cyrl-CS" dirty="0" smtClean="0"/>
            <a:t>Пројектна настава</a:t>
          </a:r>
          <a:endParaRPr lang="sr-Latn-CS" dirty="0"/>
        </a:p>
      </dgm:t>
    </dgm:pt>
    <dgm:pt modelId="{CE2C75FA-7234-47FA-AE09-D9A760B9B0D2}" type="parTrans" cxnId="{C3504A33-3D5D-4895-981C-FAD4966A9D33}">
      <dgm:prSet/>
      <dgm:spPr/>
      <dgm:t>
        <a:bodyPr/>
        <a:lstStyle/>
        <a:p>
          <a:endParaRPr lang="sr-Latn-CS"/>
        </a:p>
      </dgm:t>
    </dgm:pt>
    <dgm:pt modelId="{295C4CDC-AC56-4D32-AB7A-E9C4B489D71E}" type="sibTrans" cxnId="{C3504A33-3D5D-4895-981C-FAD4966A9D33}">
      <dgm:prSet/>
      <dgm:spPr/>
      <dgm:t>
        <a:bodyPr/>
        <a:lstStyle/>
        <a:p>
          <a:endParaRPr lang="sr-Latn-CS"/>
        </a:p>
      </dgm:t>
    </dgm:pt>
    <dgm:pt modelId="{F5BD6294-7DD6-450F-8451-CE2D154F0112}" type="pres">
      <dgm:prSet presAssocID="{6B2973CF-5691-4CBB-982D-8A338CAD08AB}" presName="compositeShape" presStyleCnt="0">
        <dgm:presLayoutVars>
          <dgm:chMax val="7"/>
          <dgm:dir/>
          <dgm:resizeHandles val="exact"/>
        </dgm:presLayoutVars>
      </dgm:prSet>
      <dgm:spPr/>
    </dgm:pt>
    <dgm:pt modelId="{57FD9BCB-032E-4214-B86E-E935D6AD5886}" type="pres">
      <dgm:prSet presAssocID="{002B43BE-D91C-4D8A-9017-26E33D75CF7D}" presName="circ1" presStyleLbl="vennNode1" presStyleIdx="0" presStyleCnt="3"/>
      <dgm:spPr/>
      <dgm:t>
        <a:bodyPr/>
        <a:lstStyle/>
        <a:p>
          <a:endParaRPr lang="sr-Latn-CS"/>
        </a:p>
      </dgm:t>
    </dgm:pt>
    <dgm:pt modelId="{21279D45-AFD3-451D-886E-AD4971637732}" type="pres">
      <dgm:prSet presAssocID="{002B43BE-D91C-4D8A-9017-26E33D75CF7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3046E49-C342-479D-81A4-370FCEC81A48}" type="pres">
      <dgm:prSet presAssocID="{EB64FA9C-E940-4A51-BDD5-98080547265E}" presName="circ2" presStyleLbl="vennNode1" presStyleIdx="1" presStyleCnt="3"/>
      <dgm:spPr/>
      <dgm:t>
        <a:bodyPr/>
        <a:lstStyle/>
        <a:p>
          <a:endParaRPr lang="sr-Latn-CS"/>
        </a:p>
      </dgm:t>
    </dgm:pt>
    <dgm:pt modelId="{2CB21359-724B-4FD2-9670-71429E7805BB}" type="pres">
      <dgm:prSet presAssocID="{EB64FA9C-E940-4A51-BDD5-98080547265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B2B8DB5-F6AF-4E06-B30B-4FEDB86E858B}" type="pres">
      <dgm:prSet presAssocID="{D7FE8762-E99B-4A22-BAE6-52667438A7D7}" presName="circ3" presStyleLbl="vennNode1" presStyleIdx="2" presStyleCnt="3"/>
      <dgm:spPr/>
      <dgm:t>
        <a:bodyPr/>
        <a:lstStyle/>
        <a:p>
          <a:endParaRPr lang="sr-Latn-CS"/>
        </a:p>
      </dgm:t>
    </dgm:pt>
    <dgm:pt modelId="{1314584D-2E56-41A9-BFF2-798F819CFF68}" type="pres">
      <dgm:prSet presAssocID="{D7FE8762-E99B-4A22-BAE6-52667438A7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3DA3F113-4B3E-4347-A14D-684A4A6361A7}" type="presOf" srcId="{D7FE8762-E99B-4A22-BAE6-52667438A7D7}" destId="{1314584D-2E56-41A9-BFF2-798F819CFF68}" srcOrd="1" destOrd="0" presId="urn:microsoft.com/office/officeart/2005/8/layout/venn1"/>
    <dgm:cxn modelId="{20F84F22-CBFD-4730-9972-F01872EC7D89}" type="presOf" srcId="{002B43BE-D91C-4D8A-9017-26E33D75CF7D}" destId="{21279D45-AFD3-451D-886E-AD4971637732}" srcOrd="1" destOrd="0" presId="urn:microsoft.com/office/officeart/2005/8/layout/venn1"/>
    <dgm:cxn modelId="{258D79F3-D525-42E6-9A94-625109A8F486}" type="presOf" srcId="{002B43BE-D91C-4D8A-9017-26E33D75CF7D}" destId="{57FD9BCB-032E-4214-B86E-E935D6AD5886}" srcOrd="0" destOrd="0" presId="urn:microsoft.com/office/officeart/2005/8/layout/venn1"/>
    <dgm:cxn modelId="{44941EEF-7202-4EA5-B889-3611BE515FDF}" srcId="{6B2973CF-5691-4CBB-982D-8A338CAD08AB}" destId="{EB64FA9C-E940-4A51-BDD5-98080547265E}" srcOrd="1" destOrd="0" parTransId="{DD96DE29-DACC-4CEB-9F82-82A9A9CC7DC7}" sibTransId="{ED147466-FFF9-4269-AAF4-4BE0D7B49E26}"/>
    <dgm:cxn modelId="{70D67221-D43C-466D-A80F-3683003DDC31}" type="presOf" srcId="{D7FE8762-E99B-4A22-BAE6-52667438A7D7}" destId="{8B2B8DB5-F6AF-4E06-B30B-4FEDB86E858B}" srcOrd="0" destOrd="0" presId="urn:microsoft.com/office/officeart/2005/8/layout/venn1"/>
    <dgm:cxn modelId="{7AEBB0F3-A829-4EB8-AFA2-0960AA809C4D}" type="presOf" srcId="{6B2973CF-5691-4CBB-982D-8A338CAD08AB}" destId="{F5BD6294-7DD6-450F-8451-CE2D154F0112}" srcOrd="0" destOrd="0" presId="urn:microsoft.com/office/officeart/2005/8/layout/venn1"/>
    <dgm:cxn modelId="{692B9EC2-1ABE-4F20-8F99-C3BDF15AA27E}" type="presOf" srcId="{EB64FA9C-E940-4A51-BDD5-98080547265E}" destId="{2CB21359-724B-4FD2-9670-71429E7805BB}" srcOrd="1" destOrd="0" presId="urn:microsoft.com/office/officeart/2005/8/layout/venn1"/>
    <dgm:cxn modelId="{08DE839C-57D0-4A97-B7C3-D8D139DC95AA}" type="presOf" srcId="{EB64FA9C-E940-4A51-BDD5-98080547265E}" destId="{83046E49-C342-479D-81A4-370FCEC81A48}" srcOrd="0" destOrd="0" presId="urn:microsoft.com/office/officeart/2005/8/layout/venn1"/>
    <dgm:cxn modelId="{C3504A33-3D5D-4895-981C-FAD4966A9D33}" srcId="{6B2973CF-5691-4CBB-982D-8A338CAD08AB}" destId="{D7FE8762-E99B-4A22-BAE6-52667438A7D7}" srcOrd="2" destOrd="0" parTransId="{CE2C75FA-7234-47FA-AE09-D9A760B9B0D2}" sibTransId="{295C4CDC-AC56-4D32-AB7A-E9C4B489D71E}"/>
    <dgm:cxn modelId="{AA4BCA2C-9D8C-42A6-996A-1EA8EA4965E0}" srcId="{6B2973CF-5691-4CBB-982D-8A338CAD08AB}" destId="{002B43BE-D91C-4D8A-9017-26E33D75CF7D}" srcOrd="0" destOrd="0" parTransId="{136BF5CA-7A9B-4448-BC1C-9EEC95A910DB}" sibTransId="{7752D0F9-99D7-4171-B5C1-0B9383CA171C}"/>
    <dgm:cxn modelId="{5CE305DF-F1B7-4623-9D51-690168F219B8}" type="presParOf" srcId="{F5BD6294-7DD6-450F-8451-CE2D154F0112}" destId="{57FD9BCB-032E-4214-B86E-E935D6AD5886}" srcOrd="0" destOrd="0" presId="urn:microsoft.com/office/officeart/2005/8/layout/venn1"/>
    <dgm:cxn modelId="{F9EC3D68-A694-4B85-9AC2-DC468C7BBBD9}" type="presParOf" srcId="{F5BD6294-7DD6-450F-8451-CE2D154F0112}" destId="{21279D45-AFD3-451D-886E-AD4971637732}" srcOrd="1" destOrd="0" presId="urn:microsoft.com/office/officeart/2005/8/layout/venn1"/>
    <dgm:cxn modelId="{FF21BC89-A7A5-474A-9D9C-8F7F71391BF1}" type="presParOf" srcId="{F5BD6294-7DD6-450F-8451-CE2D154F0112}" destId="{83046E49-C342-479D-81A4-370FCEC81A48}" srcOrd="2" destOrd="0" presId="urn:microsoft.com/office/officeart/2005/8/layout/venn1"/>
    <dgm:cxn modelId="{F6668217-A799-4049-922D-D3AF092F7C84}" type="presParOf" srcId="{F5BD6294-7DD6-450F-8451-CE2D154F0112}" destId="{2CB21359-724B-4FD2-9670-71429E7805BB}" srcOrd="3" destOrd="0" presId="urn:microsoft.com/office/officeart/2005/8/layout/venn1"/>
    <dgm:cxn modelId="{A25FDCAF-8562-4D4E-ADAB-764869694DF0}" type="presParOf" srcId="{F5BD6294-7DD6-450F-8451-CE2D154F0112}" destId="{8B2B8DB5-F6AF-4E06-B30B-4FEDB86E858B}" srcOrd="4" destOrd="0" presId="urn:microsoft.com/office/officeart/2005/8/layout/venn1"/>
    <dgm:cxn modelId="{AF1E28A1-4A68-4816-9E7E-9D3064D6E22D}" type="presParOf" srcId="{F5BD6294-7DD6-450F-8451-CE2D154F0112}" destId="{1314584D-2E56-41A9-BFF2-798F819CFF6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608726-3213-4918-AF46-24E322947D87}" type="doc">
      <dgm:prSet loTypeId="urn:microsoft.com/office/officeart/2005/8/layout/chevron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r-Latn-CS"/>
        </a:p>
      </dgm:t>
    </dgm:pt>
    <dgm:pt modelId="{50F7F987-502A-4497-89B9-9F60B0056EA0}">
      <dgm:prSet phldrT="[Text]"/>
      <dgm:spPr/>
      <dgm:t>
        <a:bodyPr/>
        <a:lstStyle/>
        <a:p>
          <a:r>
            <a:rPr lang="sr-Cyrl-CS" dirty="0" smtClean="0"/>
            <a:t>Проблем </a:t>
          </a:r>
          <a:endParaRPr lang="sr-Latn-CS" dirty="0"/>
        </a:p>
      </dgm:t>
    </dgm:pt>
    <dgm:pt modelId="{9181C700-E2B6-49FE-8C3E-F37389ECD6B4}" type="parTrans" cxnId="{BF1999C8-2EA4-4096-B88D-306690F3EC24}">
      <dgm:prSet/>
      <dgm:spPr/>
      <dgm:t>
        <a:bodyPr/>
        <a:lstStyle/>
        <a:p>
          <a:endParaRPr lang="sr-Latn-CS"/>
        </a:p>
      </dgm:t>
    </dgm:pt>
    <dgm:pt modelId="{1234B1E7-BA29-4FD0-A043-098E2797104E}" type="sibTrans" cxnId="{BF1999C8-2EA4-4096-B88D-306690F3EC24}">
      <dgm:prSet/>
      <dgm:spPr/>
      <dgm:t>
        <a:bodyPr/>
        <a:lstStyle/>
        <a:p>
          <a:endParaRPr lang="sr-Latn-CS"/>
        </a:p>
      </dgm:t>
    </dgm:pt>
    <dgm:pt modelId="{CD2451DC-5D48-4AED-97F6-2F222D244726}">
      <dgm:prSet phldrT="[Text]"/>
      <dgm:spPr/>
      <dgm:t>
        <a:bodyPr/>
        <a:lstStyle/>
        <a:p>
          <a:r>
            <a:rPr lang="sr-Cyrl-CS" dirty="0" smtClean="0"/>
            <a:t>Оспособљавање ученика за решавање </a:t>
          </a:r>
          <a:r>
            <a:rPr lang="sr-Cyrl-CS" i="1" dirty="0" smtClean="0"/>
            <a:t>проблемских задатака</a:t>
          </a:r>
          <a:r>
            <a:rPr lang="sr-Cyrl-CS" dirty="0" smtClean="0"/>
            <a:t>.</a:t>
          </a:r>
          <a:endParaRPr lang="sr-Latn-CS" dirty="0"/>
        </a:p>
      </dgm:t>
    </dgm:pt>
    <dgm:pt modelId="{139C389E-E562-4667-90B4-22EEBFC3185E}" type="parTrans" cxnId="{459AE911-C0A8-465C-939A-AAB6237B6A24}">
      <dgm:prSet/>
      <dgm:spPr/>
      <dgm:t>
        <a:bodyPr/>
        <a:lstStyle/>
        <a:p>
          <a:endParaRPr lang="sr-Latn-CS"/>
        </a:p>
      </dgm:t>
    </dgm:pt>
    <dgm:pt modelId="{F0B6C3F2-8392-4EF1-9802-BBE33568FA61}" type="sibTrans" cxnId="{459AE911-C0A8-465C-939A-AAB6237B6A24}">
      <dgm:prSet/>
      <dgm:spPr/>
      <dgm:t>
        <a:bodyPr/>
        <a:lstStyle/>
        <a:p>
          <a:endParaRPr lang="sr-Latn-CS"/>
        </a:p>
      </dgm:t>
    </dgm:pt>
    <dgm:pt modelId="{F21C3A17-37F6-48C5-B764-1DFE035734A8}">
      <dgm:prSet phldrT="[Text]"/>
      <dgm:spPr/>
      <dgm:t>
        <a:bodyPr/>
        <a:lstStyle/>
        <a:p>
          <a:r>
            <a:rPr lang="sr-Cyrl-CS" dirty="0" smtClean="0"/>
            <a:t>Истраживање и пројекат су у служби решавања </a:t>
          </a:r>
          <a:r>
            <a:rPr lang="sr-Cyrl-CS" i="1" dirty="0" smtClean="0"/>
            <a:t>проблемског задатка</a:t>
          </a:r>
          <a:r>
            <a:rPr lang="sr-Cyrl-CS" dirty="0" smtClean="0"/>
            <a:t>.</a:t>
          </a:r>
          <a:endParaRPr lang="sr-Latn-CS" dirty="0"/>
        </a:p>
      </dgm:t>
    </dgm:pt>
    <dgm:pt modelId="{914934DE-DA5B-4083-82CE-6FCBB8F6ED5F}" type="parTrans" cxnId="{EEA7FE89-513E-4CA7-A2FB-57E63C85C519}">
      <dgm:prSet/>
      <dgm:spPr/>
      <dgm:t>
        <a:bodyPr/>
        <a:lstStyle/>
        <a:p>
          <a:endParaRPr lang="sr-Latn-CS"/>
        </a:p>
      </dgm:t>
    </dgm:pt>
    <dgm:pt modelId="{ECA97EBE-6AD5-45F4-AD3C-41250226E466}" type="sibTrans" cxnId="{EEA7FE89-513E-4CA7-A2FB-57E63C85C519}">
      <dgm:prSet/>
      <dgm:spPr/>
      <dgm:t>
        <a:bodyPr/>
        <a:lstStyle/>
        <a:p>
          <a:endParaRPr lang="sr-Latn-CS"/>
        </a:p>
      </dgm:t>
    </dgm:pt>
    <dgm:pt modelId="{833466E5-3282-41BE-840B-3D0B21162DDD}">
      <dgm:prSet phldrT="[Text]"/>
      <dgm:spPr/>
      <dgm:t>
        <a:bodyPr/>
        <a:lstStyle/>
        <a:p>
          <a:r>
            <a:rPr lang="sr-Cyrl-CS" dirty="0" smtClean="0"/>
            <a:t>Истражи-вање </a:t>
          </a:r>
          <a:endParaRPr lang="sr-Latn-CS" dirty="0"/>
        </a:p>
      </dgm:t>
    </dgm:pt>
    <dgm:pt modelId="{7E748BD6-DB2E-4DA8-8373-420D89A90EED}" type="parTrans" cxnId="{7C86ECDC-1A15-4E06-BBD0-59EFC3A3A070}">
      <dgm:prSet/>
      <dgm:spPr/>
      <dgm:t>
        <a:bodyPr/>
        <a:lstStyle/>
        <a:p>
          <a:endParaRPr lang="sr-Latn-CS"/>
        </a:p>
      </dgm:t>
    </dgm:pt>
    <dgm:pt modelId="{69EEC594-7039-467E-B470-EEFF667788AE}" type="sibTrans" cxnId="{7C86ECDC-1A15-4E06-BBD0-59EFC3A3A070}">
      <dgm:prSet/>
      <dgm:spPr/>
      <dgm:t>
        <a:bodyPr/>
        <a:lstStyle/>
        <a:p>
          <a:endParaRPr lang="sr-Latn-CS"/>
        </a:p>
      </dgm:t>
    </dgm:pt>
    <dgm:pt modelId="{B9046392-2415-4D00-A578-5A845020503E}">
      <dgm:prSet phldrT="[Text]"/>
      <dgm:spPr/>
      <dgm:t>
        <a:bodyPr/>
        <a:lstStyle/>
        <a:p>
          <a:r>
            <a:rPr lang="sr-Cyrl-CS" dirty="0" smtClean="0"/>
            <a:t>Оспособљавање ученика за </a:t>
          </a:r>
          <a:r>
            <a:rPr lang="sr-Cyrl-CS" i="1" dirty="0" smtClean="0"/>
            <a:t>истраживање.</a:t>
          </a:r>
          <a:endParaRPr lang="sr-Latn-CS" dirty="0"/>
        </a:p>
      </dgm:t>
    </dgm:pt>
    <dgm:pt modelId="{C7AA1BFD-A916-4E48-8BBC-569F38BBC0C2}" type="parTrans" cxnId="{909C25E6-75D9-444F-892D-D7AF0B3BB1BA}">
      <dgm:prSet/>
      <dgm:spPr/>
      <dgm:t>
        <a:bodyPr/>
        <a:lstStyle/>
        <a:p>
          <a:endParaRPr lang="sr-Latn-CS"/>
        </a:p>
      </dgm:t>
    </dgm:pt>
    <dgm:pt modelId="{1F5560DB-9C64-4C66-8C5E-B156C5617E03}" type="sibTrans" cxnId="{909C25E6-75D9-444F-892D-D7AF0B3BB1BA}">
      <dgm:prSet/>
      <dgm:spPr/>
      <dgm:t>
        <a:bodyPr/>
        <a:lstStyle/>
        <a:p>
          <a:endParaRPr lang="sr-Latn-CS"/>
        </a:p>
      </dgm:t>
    </dgm:pt>
    <dgm:pt modelId="{6D0CF3E3-28FD-4760-A842-9583BC97B290}">
      <dgm:prSet phldrT="[Text]"/>
      <dgm:spPr/>
      <dgm:t>
        <a:bodyPr/>
        <a:lstStyle/>
        <a:p>
          <a:r>
            <a:rPr lang="sr-Cyrl-CS" dirty="0" smtClean="0"/>
            <a:t>Проблемски задатак и пројекат су у служби </a:t>
          </a:r>
          <a:r>
            <a:rPr lang="sr-Cyrl-CS" i="1" dirty="0" smtClean="0"/>
            <a:t>истраживања.</a:t>
          </a:r>
          <a:endParaRPr lang="sr-Latn-CS" dirty="0"/>
        </a:p>
      </dgm:t>
    </dgm:pt>
    <dgm:pt modelId="{0A4416BD-901A-4768-B0F6-DDB1C38DE1A3}" type="parTrans" cxnId="{90237CDD-98DC-4395-A1C4-EFD45F23FEC1}">
      <dgm:prSet/>
      <dgm:spPr/>
      <dgm:t>
        <a:bodyPr/>
        <a:lstStyle/>
        <a:p>
          <a:endParaRPr lang="sr-Latn-CS"/>
        </a:p>
      </dgm:t>
    </dgm:pt>
    <dgm:pt modelId="{21566008-F176-4335-9412-8EB912917E88}" type="sibTrans" cxnId="{90237CDD-98DC-4395-A1C4-EFD45F23FEC1}">
      <dgm:prSet/>
      <dgm:spPr/>
      <dgm:t>
        <a:bodyPr/>
        <a:lstStyle/>
        <a:p>
          <a:endParaRPr lang="sr-Latn-CS"/>
        </a:p>
      </dgm:t>
    </dgm:pt>
    <dgm:pt modelId="{2CB9ADF5-BE48-4CDE-B2CC-47EF3F69C33E}">
      <dgm:prSet phldrT="[Text]"/>
      <dgm:spPr/>
      <dgm:t>
        <a:bodyPr/>
        <a:lstStyle/>
        <a:p>
          <a:r>
            <a:rPr lang="sr-Cyrl-CS" dirty="0" smtClean="0"/>
            <a:t>Пројекат </a:t>
          </a:r>
          <a:endParaRPr lang="sr-Latn-CS" dirty="0"/>
        </a:p>
      </dgm:t>
    </dgm:pt>
    <dgm:pt modelId="{C442098F-EC65-4FD8-A73C-C07F7001E19E}" type="parTrans" cxnId="{0A73AA7F-5D4C-40EF-B03F-6960FA685FC9}">
      <dgm:prSet/>
      <dgm:spPr/>
      <dgm:t>
        <a:bodyPr/>
        <a:lstStyle/>
        <a:p>
          <a:endParaRPr lang="sr-Latn-CS"/>
        </a:p>
      </dgm:t>
    </dgm:pt>
    <dgm:pt modelId="{8C0F6661-4D89-4E7A-AB2A-5099DC60EFB5}" type="sibTrans" cxnId="{0A73AA7F-5D4C-40EF-B03F-6960FA685FC9}">
      <dgm:prSet/>
      <dgm:spPr/>
      <dgm:t>
        <a:bodyPr/>
        <a:lstStyle/>
        <a:p>
          <a:endParaRPr lang="sr-Latn-CS"/>
        </a:p>
      </dgm:t>
    </dgm:pt>
    <dgm:pt modelId="{6072E0DA-F70E-4CF5-BD4D-9CB26B3495A5}">
      <dgm:prSet phldrT="[Text]"/>
      <dgm:spPr/>
      <dgm:t>
        <a:bodyPr/>
        <a:lstStyle/>
        <a:p>
          <a:r>
            <a:rPr lang="sr-Cyrl-CS" dirty="0" smtClean="0"/>
            <a:t>Оспособљавање ученика за израду и вођење </a:t>
          </a:r>
          <a:r>
            <a:rPr lang="sr-Cyrl-CS" i="1" dirty="0" smtClean="0"/>
            <a:t>пројекта.</a:t>
          </a:r>
          <a:endParaRPr lang="sr-Latn-CS" dirty="0"/>
        </a:p>
      </dgm:t>
    </dgm:pt>
    <dgm:pt modelId="{AD3EF28A-4D7D-4CCD-A232-3838F87733A0}" type="parTrans" cxnId="{DD47E3B1-CC97-475A-AE77-E445206EA9F4}">
      <dgm:prSet/>
      <dgm:spPr/>
      <dgm:t>
        <a:bodyPr/>
        <a:lstStyle/>
        <a:p>
          <a:endParaRPr lang="sr-Latn-CS"/>
        </a:p>
      </dgm:t>
    </dgm:pt>
    <dgm:pt modelId="{A4B2E596-9435-4794-B6B7-F72CB15329AD}" type="sibTrans" cxnId="{DD47E3B1-CC97-475A-AE77-E445206EA9F4}">
      <dgm:prSet/>
      <dgm:spPr/>
      <dgm:t>
        <a:bodyPr/>
        <a:lstStyle/>
        <a:p>
          <a:endParaRPr lang="sr-Latn-CS"/>
        </a:p>
      </dgm:t>
    </dgm:pt>
    <dgm:pt modelId="{1FD274DA-CA5D-47DD-A111-5AB922C52E1D}">
      <dgm:prSet phldrT="[Text]"/>
      <dgm:spPr/>
      <dgm:t>
        <a:bodyPr/>
        <a:lstStyle/>
        <a:p>
          <a:r>
            <a:rPr lang="sr-Cyrl-CS" dirty="0" smtClean="0"/>
            <a:t>Истраживање и проблем због којег истражујемо су у служби дизајнирања </a:t>
          </a:r>
          <a:r>
            <a:rPr lang="sr-Cyrl-CS" i="1" dirty="0" smtClean="0"/>
            <a:t>пројекта. </a:t>
          </a:r>
          <a:endParaRPr lang="sr-Latn-CS" dirty="0"/>
        </a:p>
      </dgm:t>
    </dgm:pt>
    <dgm:pt modelId="{F7227F0D-C5F4-4147-AD9D-32A76B3D0519}" type="parTrans" cxnId="{B07304CD-E957-44B8-A01F-3F351CF88693}">
      <dgm:prSet/>
      <dgm:spPr/>
      <dgm:t>
        <a:bodyPr/>
        <a:lstStyle/>
        <a:p>
          <a:endParaRPr lang="sr-Latn-CS"/>
        </a:p>
      </dgm:t>
    </dgm:pt>
    <dgm:pt modelId="{9F338152-0A2A-4ED2-BE22-41FAA215CC0B}" type="sibTrans" cxnId="{B07304CD-E957-44B8-A01F-3F351CF88693}">
      <dgm:prSet/>
      <dgm:spPr/>
      <dgm:t>
        <a:bodyPr/>
        <a:lstStyle/>
        <a:p>
          <a:endParaRPr lang="sr-Latn-CS"/>
        </a:p>
      </dgm:t>
    </dgm:pt>
    <dgm:pt modelId="{AF446A07-0F53-4F47-88EC-416E984E574B}" type="pres">
      <dgm:prSet presAssocID="{F7608726-3213-4918-AF46-24E322947D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6E17D4AE-2D53-4D92-B190-30C9913B8301}" type="pres">
      <dgm:prSet presAssocID="{50F7F987-502A-4497-89B9-9F60B0056EA0}" presName="composite" presStyleCnt="0"/>
      <dgm:spPr/>
    </dgm:pt>
    <dgm:pt modelId="{C5A59B17-9721-4BB9-A985-F3560A06E68F}" type="pres">
      <dgm:prSet presAssocID="{50F7F987-502A-4497-89B9-9F60B0056E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AE2CAF6-BDA1-4204-900C-F0E543469D25}" type="pres">
      <dgm:prSet presAssocID="{50F7F987-502A-4497-89B9-9F60B0056EA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914CFED-B0C8-451A-9E1A-96D3366258A6}" type="pres">
      <dgm:prSet presAssocID="{1234B1E7-BA29-4FD0-A043-098E2797104E}" presName="sp" presStyleCnt="0"/>
      <dgm:spPr/>
    </dgm:pt>
    <dgm:pt modelId="{030F2E57-1D98-4F8B-BBA9-CD6433273933}" type="pres">
      <dgm:prSet presAssocID="{833466E5-3282-41BE-840B-3D0B21162DDD}" presName="composite" presStyleCnt="0"/>
      <dgm:spPr/>
    </dgm:pt>
    <dgm:pt modelId="{76FD0325-B311-40C4-BB0F-4B305F992593}" type="pres">
      <dgm:prSet presAssocID="{833466E5-3282-41BE-840B-3D0B21162DD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44919B3-6B0B-4971-B58F-C9424D16E2AD}" type="pres">
      <dgm:prSet presAssocID="{833466E5-3282-41BE-840B-3D0B21162DD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E7D4985-C098-4EC2-AE05-3B480361EED0}" type="pres">
      <dgm:prSet presAssocID="{69EEC594-7039-467E-B470-EEFF667788AE}" presName="sp" presStyleCnt="0"/>
      <dgm:spPr/>
    </dgm:pt>
    <dgm:pt modelId="{146BE5CF-C36E-4948-9DC1-C75588308BBF}" type="pres">
      <dgm:prSet presAssocID="{2CB9ADF5-BE48-4CDE-B2CC-47EF3F69C33E}" presName="composite" presStyleCnt="0"/>
      <dgm:spPr/>
    </dgm:pt>
    <dgm:pt modelId="{3DA0F0FF-4BD0-4DD6-B0F4-7C0D28A130C5}" type="pres">
      <dgm:prSet presAssocID="{2CB9ADF5-BE48-4CDE-B2CC-47EF3F69C33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80D8A54-FAC4-43D1-8933-EC661C1F4F70}" type="pres">
      <dgm:prSet presAssocID="{2CB9ADF5-BE48-4CDE-B2CC-47EF3F69C33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3F266AEE-EF7F-4A9F-B445-70FA7651EC05}" type="presOf" srcId="{1FD274DA-CA5D-47DD-A111-5AB922C52E1D}" destId="{980D8A54-FAC4-43D1-8933-EC661C1F4F70}" srcOrd="0" destOrd="1" presId="urn:microsoft.com/office/officeart/2005/8/layout/chevron2"/>
    <dgm:cxn modelId="{459AE911-C0A8-465C-939A-AAB6237B6A24}" srcId="{50F7F987-502A-4497-89B9-9F60B0056EA0}" destId="{CD2451DC-5D48-4AED-97F6-2F222D244726}" srcOrd="0" destOrd="0" parTransId="{139C389E-E562-4667-90B4-22EEBFC3185E}" sibTransId="{F0B6C3F2-8392-4EF1-9802-BBE33568FA61}"/>
    <dgm:cxn modelId="{EEA7FE89-513E-4CA7-A2FB-57E63C85C519}" srcId="{50F7F987-502A-4497-89B9-9F60B0056EA0}" destId="{F21C3A17-37F6-48C5-B764-1DFE035734A8}" srcOrd="1" destOrd="0" parTransId="{914934DE-DA5B-4083-82CE-6FCBB8F6ED5F}" sibTransId="{ECA97EBE-6AD5-45F4-AD3C-41250226E466}"/>
    <dgm:cxn modelId="{B07304CD-E957-44B8-A01F-3F351CF88693}" srcId="{2CB9ADF5-BE48-4CDE-B2CC-47EF3F69C33E}" destId="{1FD274DA-CA5D-47DD-A111-5AB922C52E1D}" srcOrd="1" destOrd="0" parTransId="{F7227F0D-C5F4-4147-AD9D-32A76B3D0519}" sibTransId="{9F338152-0A2A-4ED2-BE22-41FAA215CC0B}"/>
    <dgm:cxn modelId="{3E06DCDD-D522-4147-9514-5D9267E80A85}" type="presOf" srcId="{F21C3A17-37F6-48C5-B764-1DFE035734A8}" destId="{EAE2CAF6-BDA1-4204-900C-F0E543469D25}" srcOrd="0" destOrd="1" presId="urn:microsoft.com/office/officeart/2005/8/layout/chevron2"/>
    <dgm:cxn modelId="{29499AC6-8560-42B2-AF05-52C31FBE2FDC}" type="presOf" srcId="{833466E5-3282-41BE-840B-3D0B21162DDD}" destId="{76FD0325-B311-40C4-BB0F-4B305F992593}" srcOrd="0" destOrd="0" presId="urn:microsoft.com/office/officeart/2005/8/layout/chevron2"/>
    <dgm:cxn modelId="{938BAAF4-772D-4F20-952C-2005658010AB}" type="presOf" srcId="{6D0CF3E3-28FD-4760-A842-9583BC97B290}" destId="{944919B3-6B0B-4971-B58F-C9424D16E2AD}" srcOrd="0" destOrd="1" presId="urn:microsoft.com/office/officeart/2005/8/layout/chevron2"/>
    <dgm:cxn modelId="{A7463F9F-5237-4DB3-B3A3-02C3A79933A3}" type="presOf" srcId="{50F7F987-502A-4497-89B9-9F60B0056EA0}" destId="{C5A59B17-9721-4BB9-A985-F3560A06E68F}" srcOrd="0" destOrd="0" presId="urn:microsoft.com/office/officeart/2005/8/layout/chevron2"/>
    <dgm:cxn modelId="{7C86ECDC-1A15-4E06-BBD0-59EFC3A3A070}" srcId="{F7608726-3213-4918-AF46-24E322947D87}" destId="{833466E5-3282-41BE-840B-3D0B21162DDD}" srcOrd="1" destOrd="0" parTransId="{7E748BD6-DB2E-4DA8-8373-420D89A90EED}" sibTransId="{69EEC594-7039-467E-B470-EEFF667788AE}"/>
    <dgm:cxn modelId="{52FB61A3-4160-472D-B181-5D6AFC178AFD}" type="presOf" srcId="{B9046392-2415-4D00-A578-5A845020503E}" destId="{944919B3-6B0B-4971-B58F-C9424D16E2AD}" srcOrd="0" destOrd="0" presId="urn:microsoft.com/office/officeart/2005/8/layout/chevron2"/>
    <dgm:cxn modelId="{DD47E3B1-CC97-475A-AE77-E445206EA9F4}" srcId="{2CB9ADF5-BE48-4CDE-B2CC-47EF3F69C33E}" destId="{6072E0DA-F70E-4CF5-BD4D-9CB26B3495A5}" srcOrd="0" destOrd="0" parTransId="{AD3EF28A-4D7D-4CCD-A232-3838F87733A0}" sibTransId="{A4B2E596-9435-4794-B6B7-F72CB15329AD}"/>
    <dgm:cxn modelId="{2C574AEC-3422-4927-B7D5-658F62A93489}" type="presOf" srcId="{CD2451DC-5D48-4AED-97F6-2F222D244726}" destId="{EAE2CAF6-BDA1-4204-900C-F0E543469D25}" srcOrd="0" destOrd="0" presId="urn:microsoft.com/office/officeart/2005/8/layout/chevron2"/>
    <dgm:cxn modelId="{30D3CB32-E9AD-4505-8BCE-3F38DB714F9F}" type="presOf" srcId="{F7608726-3213-4918-AF46-24E322947D87}" destId="{AF446A07-0F53-4F47-88EC-416E984E574B}" srcOrd="0" destOrd="0" presId="urn:microsoft.com/office/officeart/2005/8/layout/chevron2"/>
    <dgm:cxn modelId="{0A73AA7F-5D4C-40EF-B03F-6960FA685FC9}" srcId="{F7608726-3213-4918-AF46-24E322947D87}" destId="{2CB9ADF5-BE48-4CDE-B2CC-47EF3F69C33E}" srcOrd="2" destOrd="0" parTransId="{C442098F-EC65-4FD8-A73C-C07F7001E19E}" sibTransId="{8C0F6661-4D89-4E7A-AB2A-5099DC60EFB5}"/>
    <dgm:cxn modelId="{7B3DBF5F-EFEF-438D-A78F-B5C2461F9412}" type="presOf" srcId="{6072E0DA-F70E-4CF5-BD4D-9CB26B3495A5}" destId="{980D8A54-FAC4-43D1-8933-EC661C1F4F70}" srcOrd="0" destOrd="0" presId="urn:microsoft.com/office/officeart/2005/8/layout/chevron2"/>
    <dgm:cxn modelId="{909C25E6-75D9-444F-892D-D7AF0B3BB1BA}" srcId="{833466E5-3282-41BE-840B-3D0B21162DDD}" destId="{B9046392-2415-4D00-A578-5A845020503E}" srcOrd="0" destOrd="0" parTransId="{C7AA1BFD-A916-4E48-8BBC-569F38BBC0C2}" sibTransId="{1F5560DB-9C64-4C66-8C5E-B156C5617E03}"/>
    <dgm:cxn modelId="{CFBA7E3D-5AB6-4D9C-BE99-AB52B60E2D3F}" type="presOf" srcId="{2CB9ADF5-BE48-4CDE-B2CC-47EF3F69C33E}" destId="{3DA0F0FF-4BD0-4DD6-B0F4-7C0D28A130C5}" srcOrd="0" destOrd="0" presId="urn:microsoft.com/office/officeart/2005/8/layout/chevron2"/>
    <dgm:cxn modelId="{BF1999C8-2EA4-4096-B88D-306690F3EC24}" srcId="{F7608726-3213-4918-AF46-24E322947D87}" destId="{50F7F987-502A-4497-89B9-9F60B0056EA0}" srcOrd="0" destOrd="0" parTransId="{9181C700-E2B6-49FE-8C3E-F37389ECD6B4}" sibTransId="{1234B1E7-BA29-4FD0-A043-098E2797104E}"/>
    <dgm:cxn modelId="{90237CDD-98DC-4395-A1C4-EFD45F23FEC1}" srcId="{833466E5-3282-41BE-840B-3D0B21162DDD}" destId="{6D0CF3E3-28FD-4760-A842-9583BC97B290}" srcOrd="1" destOrd="0" parTransId="{0A4416BD-901A-4768-B0F6-DDB1C38DE1A3}" sibTransId="{21566008-F176-4335-9412-8EB912917E88}"/>
    <dgm:cxn modelId="{29E67F7C-0DC0-4C31-9C3D-F485954FD0BA}" type="presParOf" srcId="{AF446A07-0F53-4F47-88EC-416E984E574B}" destId="{6E17D4AE-2D53-4D92-B190-30C9913B8301}" srcOrd="0" destOrd="0" presId="urn:microsoft.com/office/officeart/2005/8/layout/chevron2"/>
    <dgm:cxn modelId="{86639613-B073-4827-850E-32E107642951}" type="presParOf" srcId="{6E17D4AE-2D53-4D92-B190-30C9913B8301}" destId="{C5A59B17-9721-4BB9-A985-F3560A06E68F}" srcOrd="0" destOrd="0" presId="urn:microsoft.com/office/officeart/2005/8/layout/chevron2"/>
    <dgm:cxn modelId="{063789D4-1913-4788-9CA3-2B50995D5E8C}" type="presParOf" srcId="{6E17D4AE-2D53-4D92-B190-30C9913B8301}" destId="{EAE2CAF6-BDA1-4204-900C-F0E543469D25}" srcOrd="1" destOrd="0" presId="urn:microsoft.com/office/officeart/2005/8/layout/chevron2"/>
    <dgm:cxn modelId="{C5DCDFD3-3CE8-4075-AAD0-7EE4C51222B1}" type="presParOf" srcId="{AF446A07-0F53-4F47-88EC-416E984E574B}" destId="{8914CFED-B0C8-451A-9E1A-96D3366258A6}" srcOrd="1" destOrd="0" presId="urn:microsoft.com/office/officeart/2005/8/layout/chevron2"/>
    <dgm:cxn modelId="{6275C5D9-862A-4A1C-81C7-7A30EB72DD90}" type="presParOf" srcId="{AF446A07-0F53-4F47-88EC-416E984E574B}" destId="{030F2E57-1D98-4F8B-BBA9-CD6433273933}" srcOrd="2" destOrd="0" presId="urn:microsoft.com/office/officeart/2005/8/layout/chevron2"/>
    <dgm:cxn modelId="{DA7A9DB6-E84E-45F7-8806-E3E85F8701DA}" type="presParOf" srcId="{030F2E57-1D98-4F8B-BBA9-CD6433273933}" destId="{76FD0325-B311-40C4-BB0F-4B305F992593}" srcOrd="0" destOrd="0" presId="urn:microsoft.com/office/officeart/2005/8/layout/chevron2"/>
    <dgm:cxn modelId="{1B9A36CC-FDF4-4AEE-92CF-16E75A9B074A}" type="presParOf" srcId="{030F2E57-1D98-4F8B-BBA9-CD6433273933}" destId="{944919B3-6B0B-4971-B58F-C9424D16E2AD}" srcOrd="1" destOrd="0" presId="urn:microsoft.com/office/officeart/2005/8/layout/chevron2"/>
    <dgm:cxn modelId="{366678E6-802B-46FC-8D26-FB7EBCE49E55}" type="presParOf" srcId="{AF446A07-0F53-4F47-88EC-416E984E574B}" destId="{AE7D4985-C098-4EC2-AE05-3B480361EED0}" srcOrd="3" destOrd="0" presId="urn:microsoft.com/office/officeart/2005/8/layout/chevron2"/>
    <dgm:cxn modelId="{CAAC4302-C894-4755-A61C-A9FEB36129ED}" type="presParOf" srcId="{AF446A07-0F53-4F47-88EC-416E984E574B}" destId="{146BE5CF-C36E-4948-9DC1-C75588308BBF}" srcOrd="4" destOrd="0" presId="urn:microsoft.com/office/officeart/2005/8/layout/chevron2"/>
    <dgm:cxn modelId="{89F3F8A8-C633-479D-9162-1B18DC5C7D3F}" type="presParOf" srcId="{146BE5CF-C36E-4948-9DC1-C75588308BBF}" destId="{3DA0F0FF-4BD0-4DD6-B0F4-7C0D28A130C5}" srcOrd="0" destOrd="0" presId="urn:microsoft.com/office/officeart/2005/8/layout/chevron2"/>
    <dgm:cxn modelId="{9CE23BCF-A7BE-45B0-86BE-BBA741307FA3}" type="presParOf" srcId="{146BE5CF-C36E-4948-9DC1-C75588308BBF}" destId="{980D8A54-FAC4-43D1-8933-EC661C1F4F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EADBDC-0913-4A58-975A-F592A49D014D}" type="doc">
      <dgm:prSet loTypeId="urn:microsoft.com/office/officeart/2005/8/layout/cycle6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sr-Latn-CS"/>
        </a:p>
      </dgm:t>
    </dgm:pt>
    <dgm:pt modelId="{9E17A0ED-639F-4502-B689-BA8359BBDADF}">
      <dgm:prSet phldrT="[Text]"/>
      <dgm:spPr/>
      <dgm:t>
        <a:bodyPr/>
        <a:lstStyle/>
        <a:p>
          <a:r>
            <a:rPr lang="sr-Cyrl-CS" dirty="0" smtClean="0"/>
            <a:t>Активно укључивање ученика</a:t>
          </a:r>
          <a:endParaRPr lang="sr-Latn-CS" dirty="0"/>
        </a:p>
      </dgm:t>
    </dgm:pt>
    <dgm:pt modelId="{93AD8931-261B-46C1-A38D-CB7E23412128}" type="parTrans" cxnId="{A1D89C01-1E8D-4EF2-AFC4-A52CF5D1D433}">
      <dgm:prSet/>
      <dgm:spPr/>
      <dgm:t>
        <a:bodyPr/>
        <a:lstStyle/>
        <a:p>
          <a:endParaRPr lang="sr-Latn-CS"/>
        </a:p>
      </dgm:t>
    </dgm:pt>
    <dgm:pt modelId="{240B30CF-0F70-485B-84E2-CA7878E64DEC}" type="sibTrans" cxnId="{A1D89C01-1E8D-4EF2-AFC4-A52CF5D1D433}">
      <dgm:prSet/>
      <dgm:spPr/>
      <dgm:t>
        <a:bodyPr/>
        <a:lstStyle/>
        <a:p>
          <a:endParaRPr lang="sr-Latn-CS"/>
        </a:p>
      </dgm:t>
    </dgm:pt>
    <dgm:pt modelId="{65087496-B7BC-478F-A57C-B326E4F868A3}">
      <dgm:prSet phldrT="[Text]"/>
      <dgm:spPr/>
      <dgm:t>
        <a:bodyPr/>
        <a:lstStyle/>
        <a:p>
          <a:r>
            <a:rPr lang="sr-Cyrl-CS" dirty="0" smtClean="0"/>
            <a:t>Примена знања</a:t>
          </a:r>
          <a:endParaRPr lang="sr-Latn-CS" dirty="0"/>
        </a:p>
      </dgm:t>
    </dgm:pt>
    <dgm:pt modelId="{1EDFBF7B-38B9-4713-B21E-A345BF07038D}" type="parTrans" cxnId="{BCD4B70D-9114-48BD-B340-CF2497EC7D13}">
      <dgm:prSet/>
      <dgm:spPr/>
      <dgm:t>
        <a:bodyPr/>
        <a:lstStyle/>
        <a:p>
          <a:endParaRPr lang="sr-Latn-CS"/>
        </a:p>
      </dgm:t>
    </dgm:pt>
    <dgm:pt modelId="{395CFFDA-7E6C-40CD-814E-2957B68A72AB}" type="sibTrans" cxnId="{BCD4B70D-9114-48BD-B340-CF2497EC7D13}">
      <dgm:prSet/>
      <dgm:spPr/>
      <dgm:t>
        <a:bodyPr/>
        <a:lstStyle/>
        <a:p>
          <a:endParaRPr lang="sr-Latn-CS"/>
        </a:p>
      </dgm:t>
    </dgm:pt>
    <dgm:pt modelId="{ED1CA24F-50BA-4718-A920-4209EF60AFA5}">
      <dgm:prSet phldrT="[Text]"/>
      <dgm:spPr/>
      <dgm:t>
        <a:bodyPr/>
        <a:lstStyle/>
        <a:p>
          <a:r>
            <a:rPr lang="sr-Cyrl-CS" dirty="0" smtClean="0"/>
            <a:t>Вишеструко презентовање</a:t>
          </a:r>
          <a:endParaRPr lang="sr-Latn-CS" dirty="0"/>
        </a:p>
      </dgm:t>
    </dgm:pt>
    <dgm:pt modelId="{A006654F-9B06-4202-9406-EF94A01BEE95}" type="parTrans" cxnId="{B3209ACD-3036-42A5-ADD5-983FF080CEB3}">
      <dgm:prSet/>
      <dgm:spPr/>
      <dgm:t>
        <a:bodyPr/>
        <a:lstStyle/>
        <a:p>
          <a:endParaRPr lang="sr-Latn-CS"/>
        </a:p>
      </dgm:t>
    </dgm:pt>
    <dgm:pt modelId="{2A320FD3-B5A5-45B4-81FF-EF172D621524}" type="sibTrans" cxnId="{B3209ACD-3036-42A5-ADD5-983FF080CEB3}">
      <dgm:prSet/>
      <dgm:spPr/>
      <dgm:t>
        <a:bodyPr/>
        <a:lstStyle/>
        <a:p>
          <a:endParaRPr lang="sr-Latn-CS"/>
        </a:p>
      </dgm:t>
    </dgm:pt>
    <dgm:pt modelId="{389BD51C-19B3-4209-BE5B-6D49559B234C}">
      <dgm:prSet phldrT="[Text]"/>
      <dgm:spPr/>
      <dgm:t>
        <a:bodyPr/>
        <a:lstStyle/>
        <a:p>
          <a:r>
            <a:rPr lang="sr-Cyrl-CS" dirty="0" smtClean="0"/>
            <a:t>Заједница учења</a:t>
          </a:r>
          <a:endParaRPr lang="sr-Latn-CS" dirty="0"/>
        </a:p>
      </dgm:t>
    </dgm:pt>
    <dgm:pt modelId="{C44EDDB7-114F-499B-BB28-C35C473F6667}" type="parTrans" cxnId="{5A4D6271-09BA-4B92-9119-A10740E83D82}">
      <dgm:prSet/>
      <dgm:spPr/>
      <dgm:t>
        <a:bodyPr/>
        <a:lstStyle/>
        <a:p>
          <a:endParaRPr lang="sr-Latn-CS"/>
        </a:p>
      </dgm:t>
    </dgm:pt>
    <dgm:pt modelId="{38C4979F-701B-4EBC-96B4-B0497632BE68}" type="sibTrans" cxnId="{5A4D6271-09BA-4B92-9119-A10740E83D82}">
      <dgm:prSet/>
      <dgm:spPr/>
      <dgm:t>
        <a:bodyPr/>
        <a:lstStyle/>
        <a:p>
          <a:endParaRPr lang="sr-Latn-CS"/>
        </a:p>
      </dgm:t>
    </dgm:pt>
    <dgm:pt modelId="{9EBF5476-E6E4-482F-858B-457D8C6F35D6}">
      <dgm:prSet phldrT="[Text]"/>
      <dgm:spPr/>
      <dgm:t>
        <a:bodyPr/>
        <a:lstStyle/>
        <a:p>
          <a:r>
            <a:rPr lang="sr-Cyrl-CS" dirty="0" smtClean="0"/>
            <a:t>Аутентични задаци</a:t>
          </a:r>
          <a:endParaRPr lang="sr-Latn-CS" dirty="0"/>
        </a:p>
      </dgm:t>
    </dgm:pt>
    <dgm:pt modelId="{197D2B7D-5BB6-41CD-AD3B-DD55A79EFC42}" type="parTrans" cxnId="{FE0F58AA-504A-4EFF-B53B-F2F788FC6AEB}">
      <dgm:prSet/>
      <dgm:spPr/>
      <dgm:t>
        <a:bodyPr/>
        <a:lstStyle/>
        <a:p>
          <a:endParaRPr lang="sr-Latn-CS"/>
        </a:p>
      </dgm:t>
    </dgm:pt>
    <dgm:pt modelId="{6F141AA6-0D77-4854-B8BD-D2870C277743}" type="sibTrans" cxnId="{FE0F58AA-504A-4EFF-B53B-F2F788FC6AEB}">
      <dgm:prSet/>
      <dgm:spPr/>
      <dgm:t>
        <a:bodyPr/>
        <a:lstStyle/>
        <a:p>
          <a:endParaRPr lang="sr-Latn-CS"/>
        </a:p>
      </dgm:t>
    </dgm:pt>
    <dgm:pt modelId="{BB1A9310-D012-42E2-A11C-F0A86E24C4D2}" type="pres">
      <dgm:prSet presAssocID="{32EADBDC-0913-4A58-975A-F592A49D014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09BEAF6-C8E0-4928-A895-99B9D934B527}" type="pres">
      <dgm:prSet presAssocID="{9E17A0ED-639F-4502-B689-BA8359BBDADF}" presName="node" presStyleLbl="node1" presStyleIdx="0" presStyleCnt="5" custScaleX="17657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6A000FC-5C66-4D20-90CF-8F9D68D87377}" type="pres">
      <dgm:prSet presAssocID="{9E17A0ED-639F-4502-B689-BA8359BBDADF}" presName="spNode" presStyleCnt="0"/>
      <dgm:spPr/>
    </dgm:pt>
    <dgm:pt modelId="{6364196E-71F5-4A4A-9430-DBE99E27B02F}" type="pres">
      <dgm:prSet presAssocID="{240B30CF-0F70-485B-84E2-CA7878E64DEC}" presName="sibTrans" presStyleLbl="sibTrans1D1" presStyleIdx="0" presStyleCnt="5"/>
      <dgm:spPr/>
      <dgm:t>
        <a:bodyPr/>
        <a:lstStyle/>
        <a:p>
          <a:endParaRPr lang="sr-Latn-CS"/>
        </a:p>
      </dgm:t>
    </dgm:pt>
    <dgm:pt modelId="{F78286D6-98A5-42A1-B3AE-BB4E2386C7D3}" type="pres">
      <dgm:prSet presAssocID="{65087496-B7BC-478F-A57C-B326E4F868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BCD6F9D-DF0D-4C43-8498-86DCBC11B219}" type="pres">
      <dgm:prSet presAssocID="{65087496-B7BC-478F-A57C-B326E4F868A3}" presName="spNode" presStyleCnt="0"/>
      <dgm:spPr/>
    </dgm:pt>
    <dgm:pt modelId="{3810A862-EE08-481D-BA0E-ECD857F1EE2A}" type="pres">
      <dgm:prSet presAssocID="{395CFFDA-7E6C-40CD-814E-2957B68A72AB}" presName="sibTrans" presStyleLbl="sibTrans1D1" presStyleIdx="1" presStyleCnt="5"/>
      <dgm:spPr/>
      <dgm:t>
        <a:bodyPr/>
        <a:lstStyle/>
        <a:p>
          <a:endParaRPr lang="sr-Latn-CS"/>
        </a:p>
      </dgm:t>
    </dgm:pt>
    <dgm:pt modelId="{658E389B-5F6F-4CDB-A493-44FCD53FCC3D}" type="pres">
      <dgm:prSet presAssocID="{ED1CA24F-50BA-4718-A920-4209EF60AFA5}" presName="node" presStyleLbl="node1" presStyleIdx="2" presStyleCnt="5" custScaleX="18617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B1B7655-0D03-4646-BC70-265542C26B27}" type="pres">
      <dgm:prSet presAssocID="{ED1CA24F-50BA-4718-A920-4209EF60AFA5}" presName="spNode" presStyleCnt="0"/>
      <dgm:spPr/>
    </dgm:pt>
    <dgm:pt modelId="{27FB2777-A9A5-4401-A2BB-C53DD6BC8E72}" type="pres">
      <dgm:prSet presAssocID="{2A320FD3-B5A5-45B4-81FF-EF172D621524}" presName="sibTrans" presStyleLbl="sibTrans1D1" presStyleIdx="2" presStyleCnt="5"/>
      <dgm:spPr/>
      <dgm:t>
        <a:bodyPr/>
        <a:lstStyle/>
        <a:p>
          <a:endParaRPr lang="sr-Latn-CS"/>
        </a:p>
      </dgm:t>
    </dgm:pt>
    <dgm:pt modelId="{75F276AE-FA4E-4DD0-8833-E20BCAAE40EB}" type="pres">
      <dgm:prSet presAssocID="{389BD51C-19B3-4209-BE5B-6D49559B234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0D571F0-A46F-4A5B-A180-585C472C9ED6}" type="pres">
      <dgm:prSet presAssocID="{389BD51C-19B3-4209-BE5B-6D49559B234C}" presName="spNode" presStyleCnt="0"/>
      <dgm:spPr/>
    </dgm:pt>
    <dgm:pt modelId="{995967A9-3DD8-4B81-A156-F2EE41CABB9E}" type="pres">
      <dgm:prSet presAssocID="{38C4979F-701B-4EBC-96B4-B0497632BE68}" presName="sibTrans" presStyleLbl="sibTrans1D1" presStyleIdx="3" presStyleCnt="5"/>
      <dgm:spPr/>
      <dgm:t>
        <a:bodyPr/>
        <a:lstStyle/>
        <a:p>
          <a:endParaRPr lang="sr-Latn-CS"/>
        </a:p>
      </dgm:t>
    </dgm:pt>
    <dgm:pt modelId="{03098104-29B1-4CF8-8F4A-583B12790446}" type="pres">
      <dgm:prSet presAssocID="{9EBF5476-E6E4-482F-858B-457D8C6F35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646B074-BCB5-4F5C-88EF-164C3911728E}" type="pres">
      <dgm:prSet presAssocID="{9EBF5476-E6E4-482F-858B-457D8C6F35D6}" presName="spNode" presStyleCnt="0"/>
      <dgm:spPr/>
    </dgm:pt>
    <dgm:pt modelId="{AE07D742-1728-4DC9-975F-33170F0050D5}" type="pres">
      <dgm:prSet presAssocID="{6F141AA6-0D77-4854-B8BD-D2870C277743}" presName="sibTrans" presStyleLbl="sibTrans1D1" presStyleIdx="4" presStyleCnt="5"/>
      <dgm:spPr/>
      <dgm:t>
        <a:bodyPr/>
        <a:lstStyle/>
        <a:p>
          <a:endParaRPr lang="sr-Latn-CS"/>
        </a:p>
      </dgm:t>
    </dgm:pt>
  </dgm:ptLst>
  <dgm:cxnLst>
    <dgm:cxn modelId="{FE0F58AA-504A-4EFF-B53B-F2F788FC6AEB}" srcId="{32EADBDC-0913-4A58-975A-F592A49D014D}" destId="{9EBF5476-E6E4-482F-858B-457D8C6F35D6}" srcOrd="4" destOrd="0" parTransId="{197D2B7D-5BB6-41CD-AD3B-DD55A79EFC42}" sibTransId="{6F141AA6-0D77-4854-B8BD-D2870C277743}"/>
    <dgm:cxn modelId="{E6A9E852-C248-4EEB-8724-6AFFCE1020CF}" type="presOf" srcId="{2A320FD3-B5A5-45B4-81FF-EF172D621524}" destId="{27FB2777-A9A5-4401-A2BB-C53DD6BC8E72}" srcOrd="0" destOrd="0" presId="urn:microsoft.com/office/officeart/2005/8/layout/cycle6"/>
    <dgm:cxn modelId="{30E42D28-B5D9-411C-90C7-BF2A1516BA20}" type="presOf" srcId="{65087496-B7BC-478F-A57C-B326E4F868A3}" destId="{F78286D6-98A5-42A1-B3AE-BB4E2386C7D3}" srcOrd="0" destOrd="0" presId="urn:microsoft.com/office/officeart/2005/8/layout/cycle6"/>
    <dgm:cxn modelId="{99D94E82-F76E-42E9-85A1-667E8AA06566}" type="presOf" srcId="{9EBF5476-E6E4-482F-858B-457D8C6F35D6}" destId="{03098104-29B1-4CF8-8F4A-583B12790446}" srcOrd="0" destOrd="0" presId="urn:microsoft.com/office/officeart/2005/8/layout/cycle6"/>
    <dgm:cxn modelId="{154B86BA-3942-4027-BA50-5F66F810077D}" type="presOf" srcId="{38C4979F-701B-4EBC-96B4-B0497632BE68}" destId="{995967A9-3DD8-4B81-A156-F2EE41CABB9E}" srcOrd="0" destOrd="0" presId="urn:microsoft.com/office/officeart/2005/8/layout/cycle6"/>
    <dgm:cxn modelId="{12A9BD70-631A-4E1F-A793-3A6BC1B6528D}" type="presOf" srcId="{395CFFDA-7E6C-40CD-814E-2957B68A72AB}" destId="{3810A862-EE08-481D-BA0E-ECD857F1EE2A}" srcOrd="0" destOrd="0" presId="urn:microsoft.com/office/officeart/2005/8/layout/cycle6"/>
    <dgm:cxn modelId="{B3209ACD-3036-42A5-ADD5-983FF080CEB3}" srcId="{32EADBDC-0913-4A58-975A-F592A49D014D}" destId="{ED1CA24F-50BA-4718-A920-4209EF60AFA5}" srcOrd="2" destOrd="0" parTransId="{A006654F-9B06-4202-9406-EF94A01BEE95}" sibTransId="{2A320FD3-B5A5-45B4-81FF-EF172D621524}"/>
    <dgm:cxn modelId="{C88B419A-24BD-40CD-9CB2-5A6E2EA7E373}" type="presOf" srcId="{6F141AA6-0D77-4854-B8BD-D2870C277743}" destId="{AE07D742-1728-4DC9-975F-33170F0050D5}" srcOrd="0" destOrd="0" presId="urn:microsoft.com/office/officeart/2005/8/layout/cycle6"/>
    <dgm:cxn modelId="{5A4D6271-09BA-4B92-9119-A10740E83D82}" srcId="{32EADBDC-0913-4A58-975A-F592A49D014D}" destId="{389BD51C-19B3-4209-BE5B-6D49559B234C}" srcOrd="3" destOrd="0" parTransId="{C44EDDB7-114F-499B-BB28-C35C473F6667}" sibTransId="{38C4979F-701B-4EBC-96B4-B0497632BE68}"/>
    <dgm:cxn modelId="{BCD4B70D-9114-48BD-B340-CF2497EC7D13}" srcId="{32EADBDC-0913-4A58-975A-F592A49D014D}" destId="{65087496-B7BC-478F-A57C-B326E4F868A3}" srcOrd="1" destOrd="0" parTransId="{1EDFBF7B-38B9-4713-B21E-A345BF07038D}" sibTransId="{395CFFDA-7E6C-40CD-814E-2957B68A72AB}"/>
    <dgm:cxn modelId="{31A576FB-455F-431E-B4B1-200A02EE7BD2}" type="presOf" srcId="{389BD51C-19B3-4209-BE5B-6D49559B234C}" destId="{75F276AE-FA4E-4DD0-8833-E20BCAAE40EB}" srcOrd="0" destOrd="0" presId="urn:microsoft.com/office/officeart/2005/8/layout/cycle6"/>
    <dgm:cxn modelId="{3F5966D0-1070-4879-9556-745FCAB7B4AF}" type="presOf" srcId="{ED1CA24F-50BA-4718-A920-4209EF60AFA5}" destId="{658E389B-5F6F-4CDB-A493-44FCD53FCC3D}" srcOrd="0" destOrd="0" presId="urn:microsoft.com/office/officeart/2005/8/layout/cycle6"/>
    <dgm:cxn modelId="{57EAEB09-9883-447A-B975-2EED6D2A69AF}" type="presOf" srcId="{9E17A0ED-639F-4502-B689-BA8359BBDADF}" destId="{A09BEAF6-C8E0-4928-A895-99B9D934B527}" srcOrd="0" destOrd="0" presId="urn:microsoft.com/office/officeart/2005/8/layout/cycle6"/>
    <dgm:cxn modelId="{A1D89C01-1E8D-4EF2-AFC4-A52CF5D1D433}" srcId="{32EADBDC-0913-4A58-975A-F592A49D014D}" destId="{9E17A0ED-639F-4502-B689-BA8359BBDADF}" srcOrd="0" destOrd="0" parTransId="{93AD8931-261B-46C1-A38D-CB7E23412128}" sibTransId="{240B30CF-0F70-485B-84E2-CA7878E64DEC}"/>
    <dgm:cxn modelId="{92EBF672-F9DF-481D-9066-3DF71AAE6FF7}" type="presOf" srcId="{240B30CF-0F70-485B-84E2-CA7878E64DEC}" destId="{6364196E-71F5-4A4A-9430-DBE99E27B02F}" srcOrd="0" destOrd="0" presId="urn:microsoft.com/office/officeart/2005/8/layout/cycle6"/>
    <dgm:cxn modelId="{7008501F-F3D7-46F2-B801-1F7909BCE568}" type="presOf" srcId="{32EADBDC-0913-4A58-975A-F592A49D014D}" destId="{BB1A9310-D012-42E2-A11C-F0A86E24C4D2}" srcOrd="0" destOrd="0" presId="urn:microsoft.com/office/officeart/2005/8/layout/cycle6"/>
    <dgm:cxn modelId="{218D2BF4-7A38-4887-B89B-01B7BC6F1728}" type="presParOf" srcId="{BB1A9310-D012-42E2-A11C-F0A86E24C4D2}" destId="{A09BEAF6-C8E0-4928-A895-99B9D934B527}" srcOrd="0" destOrd="0" presId="urn:microsoft.com/office/officeart/2005/8/layout/cycle6"/>
    <dgm:cxn modelId="{0B42AED7-F5A7-415A-AAFF-8B86BFAE9483}" type="presParOf" srcId="{BB1A9310-D012-42E2-A11C-F0A86E24C4D2}" destId="{86A000FC-5C66-4D20-90CF-8F9D68D87377}" srcOrd="1" destOrd="0" presId="urn:microsoft.com/office/officeart/2005/8/layout/cycle6"/>
    <dgm:cxn modelId="{F288B103-FF11-4100-984B-C4797D7B614C}" type="presParOf" srcId="{BB1A9310-D012-42E2-A11C-F0A86E24C4D2}" destId="{6364196E-71F5-4A4A-9430-DBE99E27B02F}" srcOrd="2" destOrd="0" presId="urn:microsoft.com/office/officeart/2005/8/layout/cycle6"/>
    <dgm:cxn modelId="{603FAB02-3EA7-4A7E-9073-690D543464C5}" type="presParOf" srcId="{BB1A9310-D012-42E2-A11C-F0A86E24C4D2}" destId="{F78286D6-98A5-42A1-B3AE-BB4E2386C7D3}" srcOrd="3" destOrd="0" presId="urn:microsoft.com/office/officeart/2005/8/layout/cycle6"/>
    <dgm:cxn modelId="{8BD6DBFF-5F4D-4D86-87DD-2ABBD384482F}" type="presParOf" srcId="{BB1A9310-D012-42E2-A11C-F0A86E24C4D2}" destId="{2BCD6F9D-DF0D-4C43-8498-86DCBC11B219}" srcOrd="4" destOrd="0" presId="urn:microsoft.com/office/officeart/2005/8/layout/cycle6"/>
    <dgm:cxn modelId="{33EA0F61-C079-4E58-A75A-4EE238BF1A52}" type="presParOf" srcId="{BB1A9310-D012-42E2-A11C-F0A86E24C4D2}" destId="{3810A862-EE08-481D-BA0E-ECD857F1EE2A}" srcOrd="5" destOrd="0" presId="urn:microsoft.com/office/officeart/2005/8/layout/cycle6"/>
    <dgm:cxn modelId="{F01092F5-F678-4CAC-B969-9E5CECA53B33}" type="presParOf" srcId="{BB1A9310-D012-42E2-A11C-F0A86E24C4D2}" destId="{658E389B-5F6F-4CDB-A493-44FCD53FCC3D}" srcOrd="6" destOrd="0" presId="urn:microsoft.com/office/officeart/2005/8/layout/cycle6"/>
    <dgm:cxn modelId="{2D250BCB-DF11-4D0D-B443-006999C08438}" type="presParOf" srcId="{BB1A9310-D012-42E2-A11C-F0A86E24C4D2}" destId="{BB1B7655-0D03-4646-BC70-265542C26B27}" srcOrd="7" destOrd="0" presId="urn:microsoft.com/office/officeart/2005/8/layout/cycle6"/>
    <dgm:cxn modelId="{88CE03B8-3A79-4231-BDC0-75C8A3290792}" type="presParOf" srcId="{BB1A9310-D012-42E2-A11C-F0A86E24C4D2}" destId="{27FB2777-A9A5-4401-A2BB-C53DD6BC8E72}" srcOrd="8" destOrd="0" presId="urn:microsoft.com/office/officeart/2005/8/layout/cycle6"/>
    <dgm:cxn modelId="{9ADE48D6-54CA-45EC-A703-AC293D1B5AEC}" type="presParOf" srcId="{BB1A9310-D012-42E2-A11C-F0A86E24C4D2}" destId="{75F276AE-FA4E-4DD0-8833-E20BCAAE40EB}" srcOrd="9" destOrd="0" presId="urn:microsoft.com/office/officeart/2005/8/layout/cycle6"/>
    <dgm:cxn modelId="{AD72D003-6B46-43AA-A469-F607B87E8554}" type="presParOf" srcId="{BB1A9310-D012-42E2-A11C-F0A86E24C4D2}" destId="{C0D571F0-A46F-4A5B-A180-585C472C9ED6}" srcOrd="10" destOrd="0" presId="urn:microsoft.com/office/officeart/2005/8/layout/cycle6"/>
    <dgm:cxn modelId="{8006EFDC-C1F5-49E8-A0E4-6FDF2DB8A929}" type="presParOf" srcId="{BB1A9310-D012-42E2-A11C-F0A86E24C4D2}" destId="{995967A9-3DD8-4B81-A156-F2EE41CABB9E}" srcOrd="11" destOrd="0" presId="urn:microsoft.com/office/officeart/2005/8/layout/cycle6"/>
    <dgm:cxn modelId="{EB8E1A68-C92C-42BD-AA75-9CD5A0618B60}" type="presParOf" srcId="{BB1A9310-D012-42E2-A11C-F0A86E24C4D2}" destId="{03098104-29B1-4CF8-8F4A-583B12790446}" srcOrd="12" destOrd="0" presId="urn:microsoft.com/office/officeart/2005/8/layout/cycle6"/>
    <dgm:cxn modelId="{32380443-AA79-4AAC-9D5F-14B24AAE6175}" type="presParOf" srcId="{BB1A9310-D012-42E2-A11C-F0A86E24C4D2}" destId="{7646B074-BCB5-4F5C-88EF-164C3911728E}" srcOrd="13" destOrd="0" presId="urn:microsoft.com/office/officeart/2005/8/layout/cycle6"/>
    <dgm:cxn modelId="{2B41CBDD-7BF1-4974-85FA-2C65116369EE}" type="presParOf" srcId="{BB1A9310-D012-42E2-A11C-F0A86E24C4D2}" destId="{AE07D742-1728-4DC9-975F-33170F0050D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D3B00F-3207-4673-B41B-86A0C6ED094E}" type="doc">
      <dgm:prSet loTypeId="urn:microsoft.com/office/officeart/2005/8/layout/process5" loCatId="process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sr-Latn-CS"/>
        </a:p>
      </dgm:t>
    </dgm:pt>
    <dgm:pt modelId="{19A940C8-3A20-4EA5-8B83-B320EBB5085A}">
      <dgm:prSet phldrT="[Text]"/>
      <dgm:spPr/>
      <dgm:t>
        <a:bodyPr/>
        <a:lstStyle/>
        <a:p>
          <a:r>
            <a:rPr lang="sr-Cyrl-CS" dirty="0" smtClean="0"/>
            <a:t>Коришћење постојећих знања</a:t>
          </a:r>
          <a:endParaRPr lang="sr-Latn-CS" dirty="0"/>
        </a:p>
      </dgm:t>
    </dgm:pt>
    <dgm:pt modelId="{66A12374-AB9C-4215-B5BB-C043EC44D7FA}" type="parTrans" cxnId="{93F6BD4E-8919-4A92-80BE-07F7F60710AA}">
      <dgm:prSet/>
      <dgm:spPr/>
      <dgm:t>
        <a:bodyPr/>
        <a:lstStyle/>
        <a:p>
          <a:endParaRPr lang="sr-Latn-CS"/>
        </a:p>
      </dgm:t>
    </dgm:pt>
    <dgm:pt modelId="{07F08CC7-ACCC-4EC1-9FBB-8BFF79032AA0}" type="sibTrans" cxnId="{93F6BD4E-8919-4A92-80BE-07F7F60710AA}">
      <dgm:prSet/>
      <dgm:spPr/>
      <dgm:t>
        <a:bodyPr/>
        <a:lstStyle/>
        <a:p>
          <a:endParaRPr lang="sr-Latn-CS"/>
        </a:p>
      </dgm:t>
    </dgm:pt>
    <dgm:pt modelId="{99E6B7C3-2B18-4AA9-9614-A476DA45001C}">
      <dgm:prSet phldrT="[Text]"/>
      <dgm:spPr/>
      <dgm:t>
        <a:bodyPr/>
        <a:lstStyle/>
        <a:p>
          <a:r>
            <a:rPr lang="sr-Cyrl-CS" dirty="0" smtClean="0"/>
            <a:t>Учење – интегрисање нових идеја у постојећа знања</a:t>
          </a:r>
          <a:endParaRPr lang="sr-Latn-CS" dirty="0"/>
        </a:p>
      </dgm:t>
    </dgm:pt>
    <dgm:pt modelId="{1DD501DB-8FB2-489A-B7F0-F888A2B0AA24}" type="parTrans" cxnId="{CD57F034-4EC3-427A-AA81-FA82FF125A8A}">
      <dgm:prSet/>
      <dgm:spPr/>
      <dgm:t>
        <a:bodyPr/>
        <a:lstStyle/>
        <a:p>
          <a:endParaRPr lang="sr-Latn-CS"/>
        </a:p>
      </dgm:t>
    </dgm:pt>
    <dgm:pt modelId="{2FBD3B2C-892C-4923-9A9F-A649ABB8F677}" type="sibTrans" cxnId="{CD57F034-4EC3-427A-AA81-FA82FF125A8A}">
      <dgm:prSet/>
      <dgm:spPr/>
      <dgm:t>
        <a:bodyPr/>
        <a:lstStyle/>
        <a:p>
          <a:endParaRPr lang="sr-Latn-CS"/>
        </a:p>
      </dgm:t>
    </dgm:pt>
    <dgm:pt modelId="{F86402EF-F35C-4B3D-8C3F-CFA5A624B2EC}">
      <dgm:prSet phldrT="[Text]"/>
      <dgm:spPr/>
      <dgm:t>
        <a:bodyPr/>
        <a:lstStyle/>
        <a:p>
          <a:r>
            <a:rPr lang="sr-Cyrl-CS" dirty="0" smtClean="0"/>
            <a:t>Наставник – водич и подршка у </a:t>
          </a:r>
          <a:r>
            <a:rPr lang="sr-Cyrl-RS" dirty="0" smtClean="0"/>
            <a:t>р</a:t>
          </a:r>
          <a:r>
            <a:rPr lang="sr-Cyrl-CS" dirty="0" smtClean="0"/>
            <a:t>азвоју </a:t>
          </a:r>
          <a:r>
            <a:rPr lang="sr-Cyrl-CS" dirty="0" smtClean="0"/>
            <a:t>нових начина мишљења</a:t>
          </a:r>
          <a:endParaRPr lang="sr-Latn-CS" dirty="0"/>
        </a:p>
      </dgm:t>
    </dgm:pt>
    <dgm:pt modelId="{FD833630-0E2A-4BE2-9247-92CB4EBAF7F1}" type="parTrans" cxnId="{E3896E81-BC08-41BF-93BA-A91C65C65439}">
      <dgm:prSet/>
      <dgm:spPr/>
      <dgm:t>
        <a:bodyPr/>
        <a:lstStyle/>
        <a:p>
          <a:endParaRPr lang="sr-Latn-CS"/>
        </a:p>
      </dgm:t>
    </dgm:pt>
    <dgm:pt modelId="{46698580-DD66-4283-B275-E976723DDDB4}" type="sibTrans" cxnId="{E3896E81-BC08-41BF-93BA-A91C65C65439}">
      <dgm:prSet/>
      <dgm:spPr/>
      <dgm:t>
        <a:bodyPr/>
        <a:lstStyle/>
        <a:p>
          <a:endParaRPr lang="sr-Latn-CS"/>
        </a:p>
      </dgm:t>
    </dgm:pt>
    <dgm:pt modelId="{8C68B323-4E77-4EDB-8736-764A96EC9733}">
      <dgm:prSet phldrT="[Text]"/>
      <dgm:spPr/>
      <dgm:t>
        <a:bodyPr/>
        <a:lstStyle/>
        <a:p>
          <a:r>
            <a:rPr lang="sr-Cyrl-CS" dirty="0" smtClean="0"/>
            <a:t>Различити извори знања</a:t>
          </a:r>
          <a:endParaRPr lang="sr-Latn-CS" dirty="0"/>
        </a:p>
      </dgm:t>
    </dgm:pt>
    <dgm:pt modelId="{F1871D66-819E-43A8-BE07-4E37D0BB9FC4}" type="parTrans" cxnId="{703E9F1C-207D-42F1-8794-3610A0C79A43}">
      <dgm:prSet/>
      <dgm:spPr/>
      <dgm:t>
        <a:bodyPr/>
        <a:lstStyle/>
        <a:p>
          <a:endParaRPr lang="sr-Latn-CS"/>
        </a:p>
      </dgm:t>
    </dgm:pt>
    <dgm:pt modelId="{29AB0058-5304-4155-A5D9-A9D822F2AE08}" type="sibTrans" cxnId="{703E9F1C-207D-42F1-8794-3610A0C79A43}">
      <dgm:prSet/>
      <dgm:spPr/>
      <dgm:t>
        <a:bodyPr/>
        <a:lstStyle/>
        <a:p>
          <a:endParaRPr lang="sr-Latn-CS"/>
        </a:p>
      </dgm:t>
    </dgm:pt>
    <dgm:pt modelId="{88E3A817-FEF1-499D-B962-CDEFC517943C}">
      <dgm:prSet phldrT="[Text]"/>
      <dgm:spPr/>
      <dgm:t>
        <a:bodyPr/>
        <a:lstStyle/>
        <a:p>
          <a:r>
            <a:rPr lang="sr-Cyrl-CS" dirty="0" smtClean="0"/>
            <a:t>Применљива знања</a:t>
          </a:r>
          <a:endParaRPr lang="sr-Latn-CS" dirty="0"/>
        </a:p>
      </dgm:t>
    </dgm:pt>
    <dgm:pt modelId="{D2F3AD2F-F060-4158-BDDE-2C78B9BB8A5A}" type="parTrans" cxnId="{054367D2-24AB-4D49-AFE9-E38286E6CA87}">
      <dgm:prSet/>
      <dgm:spPr/>
      <dgm:t>
        <a:bodyPr/>
        <a:lstStyle/>
        <a:p>
          <a:endParaRPr lang="sr-Latn-CS"/>
        </a:p>
      </dgm:t>
    </dgm:pt>
    <dgm:pt modelId="{B9E98457-1A16-4EC2-AC72-AF91050D4308}" type="sibTrans" cxnId="{054367D2-24AB-4D49-AFE9-E38286E6CA87}">
      <dgm:prSet/>
      <dgm:spPr/>
      <dgm:t>
        <a:bodyPr/>
        <a:lstStyle/>
        <a:p>
          <a:endParaRPr lang="sr-Latn-CS"/>
        </a:p>
      </dgm:t>
    </dgm:pt>
    <dgm:pt modelId="{E51793B0-3F1F-4946-8312-6A1124EDF7E0}" type="pres">
      <dgm:prSet presAssocID="{06D3B00F-3207-4673-B41B-86A0C6ED09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4710FE8-6238-49B4-BEA5-8871206E046F}" type="pres">
      <dgm:prSet presAssocID="{19A940C8-3A20-4EA5-8B83-B320EBB5085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953B33E-705F-41A9-9E37-946AF5BB55EB}" type="pres">
      <dgm:prSet presAssocID="{07F08CC7-ACCC-4EC1-9FBB-8BFF79032AA0}" presName="sibTrans" presStyleLbl="sibTrans2D1" presStyleIdx="0" presStyleCnt="4"/>
      <dgm:spPr/>
      <dgm:t>
        <a:bodyPr/>
        <a:lstStyle/>
        <a:p>
          <a:endParaRPr lang="sr-Latn-CS"/>
        </a:p>
      </dgm:t>
    </dgm:pt>
    <dgm:pt modelId="{F4E1017E-9FCA-417B-B433-44E9143973B8}" type="pres">
      <dgm:prSet presAssocID="{07F08CC7-ACCC-4EC1-9FBB-8BFF79032AA0}" presName="connectorText" presStyleLbl="sibTrans2D1" presStyleIdx="0" presStyleCnt="4"/>
      <dgm:spPr/>
      <dgm:t>
        <a:bodyPr/>
        <a:lstStyle/>
        <a:p>
          <a:endParaRPr lang="sr-Latn-CS"/>
        </a:p>
      </dgm:t>
    </dgm:pt>
    <dgm:pt modelId="{16226F76-8D80-48B2-8C5C-DF3949CDF740}" type="pres">
      <dgm:prSet presAssocID="{99E6B7C3-2B18-4AA9-9614-A476DA45001C}" presName="node" presStyleLbl="node1" presStyleIdx="1" presStyleCnt="5" custScaleY="16113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57599B7-4D2F-451A-9FF0-C0998510CE1D}" type="pres">
      <dgm:prSet presAssocID="{2FBD3B2C-892C-4923-9A9F-A649ABB8F677}" presName="sibTrans" presStyleLbl="sibTrans2D1" presStyleIdx="1" presStyleCnt="4"/>
      <dgm:spPr/>
      <dgm:t>
        <a:bodyPr/>
        <a:lstStyle/>
        <a:p>
          <a:endParaRPr lang="sr-Latn-CS"/>
        </a:p>
      </dgm:t>
    </dgm:pt>
    <dgm:pt modelId="{9DA1F3BB-F0F1-4005-9A50-0C09637B5917}" type="pres">
      <dgm:prSet presAssocID="{2FBD3B2C-892C-4923-9A9F-A649ABB8F677}" presName="connectorText" presStyleLbl="sibTrans2D1" presStyleIdx="1" presStyleCnt="4"/>
      <dgm:spPr/>
      <dgm:t>
        <a:bodyPr/>
        <a:lstStyle/>
        <a:p>
          <a:endParaRPr lang="sr-Latn-CS"/>
        </a:p>
      </dgm:t>
    </dgm:pt>
    <dgm:pt modelId="{6BE9579D-1B97-4845-B184-1E7EE608A1A3}" type="pres">
      <dgm:prSet presAssocID="{F86402EF-F35C-4B3D-8C3F-CFA5A624B2EC}" presName="node" presStyleLbl="node1" presStyleIdx="2" presStyleCnt="5" custScaleY="17319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91DC686-9D4A-4DE7-91BD-066A033EA952}" type="pres">
      <dgm:prSet presAssocID="{46698580-DD66-4283-B275-E976723DDDB4}" presName="sibTrans" presStyleLbl="sibTrans2D1" presStyleIdx="2" presStyleCnt="4"/>
      <dgm:spPr/>
      <dgm:t>
        <a:bodyPr/>
        <a:lstStyle/>
        <a:p>
          <a:endParaRPr lang="sr-Latn-CS"/>
        </a:p>
      </dgm:t>
    </dgm:pt>
    <dgm:pt modelId="{2BBE203B-BD29-4E72-A1B9-27FFD137ECEE}" type="pres">
      <dgm:prSet presAssocID="{46698580-DD66-4283-B275-E976723DDDB4}" presName="connectorText" presStyleLbl="sibTrans2D1" presStyleIdx="2" presStyleCnt="4"/>
      <dgm:spPr/>
      <dgm:t>
        <a:bodyPr/>
        <a:lstStyle/>
        <a:p>
          <a:endParaRPr lang="sr-Latn-CS"/>
        </a:p>
      </dgm:t>
    </dgm:pt>
    <dgm:pt modelId="{FDB167AC-19A0-409B-9902-AA4C34830476}" type="pres">
      <dgm:prSet presAssocID="{8C68B323-4E77-4EDB-8736-764A96EC97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11EAA9D-558D-43EB-8472-324097BF4251}" type="pres">
      <dgm:prSet presAssocID="{29AB0058-5304-4155-A5D9-A9D822F2AE08}" presName="sibTrans" presStyleLbl="sibTrans2D1" presStyleIdx="3" presStyleCnt="4"/>
      <dgm:spPr/>
      <dgm:t>
        <a:bodyPr/>
        <a:lstStyle/>
        <a:p>
          <a:endParaRPr lang="sr-Latn-CS"/>
        </a:p>
      </dgm:t>
    </dgm:pt>
    <dgm:pt modelId="{D1F412D0-ADBC-4208-AE17-21E4C1DB3031}" type="pres">
      <dgm:prSet presAssocID="{29AB0058-5304-4155-A5D9-A9D822F2AE08}" presName="connectorText" presStyleLbl="sibTrans2D1" presStyleIdx="3" presStyleCnt="4"/>
      <dgm:spPr/>
      <dgm:t>
        <a:bodyPr/>
        <a:lstStyle/>
        <a:p>
          <a:endParaRPr lang="sr-Latn-CS"/>
        </a:p>
      </dgm:t>
    </dgm:pt>
    <dgm:pt modelId="{CAB02B58-0535-412B-AE68-C0926A042ABD}" type="pres">
      <dgm:prSet presAssocID="{88E3A817-FEF1-499D-B962-CDEFC517943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D57F034-4EC3-427A-AA81-FA82FF125A8A}" srcId="{06D3B00F-3207-4673-B41B-86A0C6ED094E}" destId="{99E6B7C3-2B18-4AA9-9614-A476DA45001C}" srcOrd="1" destOrd="0" parTransId="{1DD501DB-8FB2-489A-B7F0-F888A2B0AA24}" sibTransId="{2FBD3B2C-892C-4923-9A9F-A649ABB8F677}"/>
    <dgm:cxn modelId="{B6CD3995-1209-45F6-8D3B-DC0C2308732B}" type="presOf" srcId="{88E3A817-FEF1-499D-B962-CDEFC517943C}" destId="{CAB02B58-0535-412B-AE68-C0926A042ABD}" srcOrd="0" destOrd="0" presId="urn:microsoft.com/office/officeart/2005/8/layout/process5"/>
    <dgm:cxn modelId="{95C3F687-8AB5-4610-B869-693DE8291E07}" type="presOf" srcId="{07F08CC7-ACCC-4EC1-9FBB-8BFF79032AA0}" destId="{C953B33E-705F-41A9-9E37-946AF5BB55EB}" srcOrd="0" destOrd="0" presId="urn:microsoft.com/office/officeart/2005/8/layout/process5"/>
    <dgm:cxn modelId="{15462535-87E1-4494-A1C4-3D36A1100AF4}" type="presOf" srcId="{46698580-DD66-4283-B275-E976723DDDB4}" destId="{2BBE203B-BD29-4E72-A1B9-27FFD137ECEE}" srcOrd="1" destOrd="0" presId="urn:microsoft.com/office/officeart/2005/8/layout/process5"/>
    <dgm:cxn modelId="{E66A391F-5895-48B2-9ADA-B2AC926DA1E9}" type="presOf" srcId="{8C68B323-4E77-4EDB-8736-764A96EC9733}" destId="{FDB167AC-19A0-409B-9902-AA4C34830476}" srcOrd="0" destOrd="0" presId="urn:microsoft.com/office/officeart/2005/8/layout/process5"/>
    <dgm:cxn modelId="{703E9F1C-207D-42F1-8794-3610A0C79A43}" srcId="{06D3B00F-3207-4673-B41B-86A0C6ED094E}" destId="{8C68B323-4E77-4EDB-8736-764A96EC9733}" srcOrd="3" destOrd="0" parTransId="{F1871D66-819E-43A8-BE07-4E37D0BB9FC4}" sibTransId="{29AB0058-5304-4155-A5D9-A9D822F2AE08}"/>
    <dgm:cxn modelId="{7B54BE0A-5A14-44C2-B6B6-5AE7C5F9DA6F}" type="presOf" srcId="{07F08CC7-ACCC-4EC1-9FBB-8BFF79032AA0}" destId="{F4E1017E-9FCA-417B-B433-44E9143973B8}" srcOrd="1" destOrd="0" presId="urn:microsoft.com/office/officeart/2005/8/layout/process5"/>
    <dgm:cxn modelId="{E3896E81-BC08-41BF-93BA-A91C65C65439}" srcId="{06D3B00F-3207-4673-B41B-86A0C6ED094E}" destId="{F86402EF-F35C-4B3D-8C3F-CFA5A624B2EC}" srcOrd="2" destOrd="0" parTransId="{FD833630-0E2A-4BE2-9247-92CB4EBAF7F1}" sibTransId="{46698580-DD66-4283-B275-E976723DDDB4}"/>
    <dgm:cxn modelId="{C8943E1F-0F6B-4788-8D72-761376110E17}" type="presOf" srcId="{2FBD3B2C-892C-4923-9A9F-A649ABB8F677}" destId="{9DA1F3BB-F0F1-4005-9A50-0C09637B5917}" srcOrd="1" destOrd="0" presId="urn:microsoft.com/office/officeart/2005/8/layout/process5"/>
    <dgm:cxn modelId="{054367D2-24AB-4D49-AFE9-E38286E6CA87}" srcId="{06D3B00F-3207-4673-B41B-86A0C6ED094E}" destId="{88E3A817-FEF1-499D-B962-CDEFC517943C}" srcOrd="4" destOrd="0" parTransId="{D2F3AD2F-F060-4158-BDDE-2C78B9BB8A5A}" sibTransId="{B9E98457-1A16-4EC2-AC72-AF91050D4308}"/>
    <dgm:cxn modelId="{6D98E1D9-EBBD-4E7A-A9FC-A52E2FEABA66}" type="presOf" srcId="{29AB0058-5304-4155-A5D9-A9D822F2AE08}" destId="{D1F412D0-ADBC-4208-AE17-21E4C1DB3031}" srcOrd="1" destOrd="0" presId="urn:microsoft.com/office/officeart/2005/8/layout/process5"/>
    <dgm:cxn modelId="{0F49D137-FB87-4E75-90A1-BE302EB2D347}" type="presOf" srcId="{19A940C8-3A20-4EA5-8B83-B320EBB5085A}" destId="{A4710FE8-6238-49B4-BEA5-8871206E046F}" srcOrd="0" destOrd="0" presId="urn:microsoft.com/office/officeart/2005/8/layout/process5"/>
    <dgm:cxn modelId="{93F6BD4E-8919-4A92-80BE-07F7F60710AA}" srcId="{06D3B00F-3207-4673-B41B-86A0C6ED094E}" destId="{19A940C8-3A20-4EA5-8B83-B320EBB5085A}" srcOrd="0" destOrd="0" parTransId="{66A12374-AB9C-4215-B5BB-C043EC44D7FA}" sibTransId="{07F08CC7-ACCC-4EC1-9FBB-8BFF79032AA0}"/>
    <dgm:cxn modelId="{40B081DC-44CE-4233-88F4-1CFB9A6CF60F}" type="presOf" srcId="{06D3B00F-3207-4673-B41B-86A0C6ED094E}" destId="{E51793B0-3F1F-4946-8312-6A1124EDF7E0}" srcOrd="0" destOrd="0" presId="urn:microsoft.com/office/officeart/2005/8/layout/process5"/>
    <dgm:cxn modelId="{EEE5C724-3114-45BE-995F-09BCFE419481}" type="presOf" srcId="{99E6B7C3-2B18-4AA9-9614-A476DA45001C}" destId="{16226F76-8D80-48B2-8C5C-DF3949CDF740}" srcOrd="0" destOrd="0" presId="urn:microsoft.com/office/officeart/2005/8/layout/process5"/>
    <dgm:cxn modelId="{1366C071-F94D-4007-B303-6A24B2963685}" type="presOf" srcId="{2FBD3B2C-892C-4923-9A9F-A649ABB8F677}" destId="{457599B7-4D2F-451A-9FF0-C0998510CE1D}" srcOrd="0" destOrd="0" presId="urn:microsoft.com/office/officeart/2005/8/layout/process5"/>
    <dgm:cxn modelId="{33A53667-663F-4685-9BA8-4F20586E90C2}" type="presOf" srcId="{29AB0058-5304-4155-A5D9-A9D822F2AE08}" destId="{411EAA9D-558D-43EB-8472-324097BF4251}" srcOrd="0" destOrd="0" presId="urn:microsoft.com/office/officeart/2005/8/layout/process5"/>
    <dgm:cxn modelId="{6EA452D2-4CA5-4FEB-A5E7-2FF24C2E1F09}" type="presOf" srcId="{46698580-DD66-4283-B275-E976723DDDB4}" destId="{091DC686-9D4A-4DE7-91BD-066A033EA952}" srcOrd="0" destOrd="0" presId="urn:microsoft.com/office/officeart/2005/8/layout/process5"/>
    <dgm:cxn modelId="{5A803F9F-6D62-48D5-A8A4-212B458525CB}" type="presOf" srcId="{F86402EF-F35C-4B3D-8C3F-CFA5A624B2EC}" destId="{6BE9579D-1B97-4845-B184-1E7EE608A1A3}" srcOrd="0" destOrd="0" presId="urn:microsoft.com/office/officeart/2005/8/layout/process5"/>
    <dgm:cxn modelId="{CD973390-15A3-4ECF-A7E0-27897F6CF223}" type="presParOf" srcId="{E51793B0-3F1F-4946-8312-6A1124EDF7E0}" destId="{A4710FE8-6238-49B4-BEA5-8871206E046F}" srcOrd="0" destOrd="0" presId="urn:microsoft.com/office/officeart/2005/8/layout/process5"/>
    <dgm:cxn modelId="{F6A9145C-42A5-43D6-B6AD-6151CA5528BB}" type="presParOf" srcId="{E51793B0-3F1F-4946-8312-6A1124EDF7E0}" destId="{C953B33E-705F-41A9-9E37-946AF5BB55EB}" srcOrd="1" destOrd="0" presId="urn:microsoft.com/office/officeart/2005/8/layout/process5"/>
    <dgm:cxn modelId="{9BC38838-A4FC-45A3-9A12-EE25BD7103C5}" type="presParOf" srcId="{C953B33E-705F-41A9-9E37-946AF5BB55EB}" destId="{F4E1017E-9FCA-417B-B433-44E9143973B8}" srcOrd="0" destOrd="0" presId="urn:microsoft.com/office/officeart/2005/8/layout/process5"/>
    <dgm:cxn modelId="{9E4EB0F0-51C1-4EC4-A251-C79657261EBB}" type="presParOf" srcId="{E51793B0-3F1F-4946-8312-6A1124EDF7E0}" destId="{16226F76-8D80-48B2-8C5C-DF3949CDF740}" srcOrd="2" destOrd="0" presId="urn:microsoft.com/office/officeart/2005/8/layout/process5"/>
    <dgm:cxn modelId="{DF2B0238-460F-4B00-ACDB-A4B5689639B4}" type="presParOf" srcId="{E51793B0-3F1F-4946-8312-6A1124EDF7E0}" destId="{457599B7-4D2F-451A-9FF0-C0998510CE1D}" srcOrd="3" destOrd="0" presId="urn:microsoft.com/office/officeart/2005/8/layout/process5"/>
    <dgm:cxn modelId="{5741ADBB-16A9-42DC-A6C9-6A23AF32E1B5}" type="presParOf" srcId="{457599B7-4D2F-451A-9FF0-C0998510CE1D}" destId="{9DA1F3BB-F0F1-4005-9A50-0C09637B5917}" srcOrd="0" destOrd="0" presId="urn:microsoft.com/office/officeart/2005/8/layout/process5"/>
    <dgm:cxn modelId="{593D9E0D-5837-475E-A598-2A6E78E18796}" type="presParOf" srcId="{E51793B0-3F1F-4946-8312-6A1124EDF7E0}" destId="{6BE9579D-1B97-4845-B184-1E7EE608A1A3}" srcOrd="4" destOrd="0" presId="urn:microsoft.com/office/officeart/2005/8/layout/process5"/>
    <dgm:cxn modelId="{B02D1C92-21C4-421A-89D8-F0271F4E07C0}" type="presParOf" srcId="{E51793B0-3F1F-4946-8312-6A1124EDF7E0}" destId="{091DC686-9D4A-4DE7-91BD-066A033EA952}" srcOrd="5" destOrd="0" presId="urn:microsoft.com/office/officeart/2005/8/layout/process5"/>
    <dgm:cxn modelId="{F5078993-830D-4776-ACAF-7D8CB2FC9D58}" type="presParOf" srcId="{091DC686-9D4A-4DE7-91BD-066A033EA952}" destId="{2BBE203B-BD29-4E72-A1B9-27FFD137ECEE}" srcOrd="0" destOrd="0" presId="urn:microsoft.com/office/officeart/2005/8/layout/process5"/>
    <dgm:cxn modelId="{E4475863-BD1D-42D7-8436-DE60A7BA2D3A}" type="presParOf" srcId="{E51793B0-3F1F-4946-8312-6A1124EDF7E0}" destId="{FDB167AC-19A0-409B-9902-AA4C34830476}" srcOrd="6" destOrd="0" presId="urn:microsoft.com/office/officeart/2005/8/layout/process5"/>
    <dgm:cxn modelId="{07573302-E6C1-4614-8A0E-AA459EFC4A01}" type="presParOf" srcId="{E51793B0-3F1F-4946-8312-6A1124EDF7E0}" destId="{411EAA9D-558D-43EB-8472-324097BF4251}" srcOrd="7" destOrd="0" presId="urn:microsoft.com/office/officeart/2005/8/layout/process5"/>
    <dgm:cxn modelId="{93F0433F-89E0-4FA9-B8E2-891DC9B5A01F}" type="presParOf" srcId="{411EAA9D-558D-43EB-8472-324097BF4251}" destId="{D1F412D0-ADBC-4208-AE17-21E4C1DB3031}" srcOrd="0" destOrd="0" presId="urn:microsoft.com/office/officeart/2005/8/layout/process5"/>
    <dgm:cxn modelId="{B6923996-CDDE-4391-8658-1900CE5F0115}" type="presParOf" srcId="{E51793B0-3F1F-4946-8312-6A1124EDF7E0}" destId="{CAB02B58-0535-412B-AE68-C0926A042ABD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FA214B-5FB2-4208-B6BA-FBA2F8F3C83F}" type="doc">
      <dgm:prSet loTypeId="urn:microsoft.com/office/officeart/2005/8/layout/hList3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sr-Latn-CS"/>
        </a:p>
      </dgm:t>
    </dgm:pt>
    <dgm:pt modelId="{4E9CC6E4-341A-4EB7-AEE5-D036AADA7329}">
      <dgm:prSet phldrT="[Text]"/>
      <dgm:spPr/>
      <dgm:t>
        <a:bodyPr/>
        <a:lstStyle/>
        <a:p>
          <a:r>
            <a:rPr lang="sr-Cyrl-BA" dirty="0" smtClean="0"/>
            <a:t>Развој способности презентовања резултата ученикове делатности на различите начине</a:t>
          </a:r>
          <a:endParaRPr lang="sr-Latn-CS" dirty="0"/>
        </a:p>
      </dgm:t>
    </dgm:pt>
    <dgm:pt modelId="{FF48B585-A844-41C8-82C1-8BF60CA533D7}" type="parTrans" cxnId="{72642DD9-3D15-425B-BEA6-F7D93806B586}">
      <dgm:prSet/>
      <dgm:spPr/>
      <dgm:t>
        <a:bodyPr/>
        <a:lstStyle/>
        <a:p>
          <a:endParaRPr lang="sr-Latn-CS"/>
        </a:p>
      </dgm:t>
    </dgm:pt>
    <dgm:pt modelId="{B16948E9-B8A1-416C-A515-80037352CA0F}" type="sibTrans" cxnId="{72642DD9-3D15-425B-BEA6-F7D93806B586}">
      <dgm:prSet/>
      <dgm:spPr/>
      <dgm:t>
        <a:bodyPr/>
        <a:lstStyle/>
        <a:p>
          <a:endParaRPr lang="sr-Latn-CS"/>
        </a:p>
      </dgm:t>
    </dgm:pt>
    <dgm:pt modelId="{A6FC54B2-1215-4E65-9A9F-AA2AC68158AB}">
      <dgm:prSet phldrT="[Text]"/>
      <dgm:spPr/>
      <dgm:t>
        <a:bodyPr/>
        <a:lstStyle/>
        <a:p>
          <a:r>
            <a:rPr lang="sr-Cyrl-CS" dirty="0" smtClean="0"/>
            <a:t>Текстуална форма (писани извештаји)</a:t>
          </a:r>
          <a:endParaRPr lang="sr-Latn-CS" dirty="0"/>
        </a:p>
      </dgm:t>
    </dgm:pt>
    <dgm:pt modelId="{7EB19AB1-678E-4319-9103-AE5162EF0AAC}" type="parTrans" cxnId="{FFE73334-0F78-4A28-9612-932586268FC2}">
      <dgm:prSet/>
      <dgm:spPr/>
      <dgm:t>
        <a:bodyPr/>
        <a:lstStyle/>
        <a:p>
          <a:endParaRPr lang="sr-Latn-CS"/>
        </a:p>
      </dgm:t>
    </dgm:pt>
    <dgm:pt modelId="{10027B00-2B60-4977-AE04-3DFC1CD1AD46}" type="sibTrans" cxnId="{FFE73334-0F78-4A28-9612-932586268FC2}">
      <dgm:prSet/>
      <dgm:spPr/>
      <dgm:t>
        <a:bodyPr/>
        <a:lstStyle/>
        <a:p>
          <a:endParaRPr lang="sr-Latn-CS"/>
        </a:p>
      </dgm:t>
    </dgm:pt>
    <dgm:pt modelId="{8C4C0213-9EAD-4E21-A4B8-2856316E326E}">
      <dgm:prSet phldrT="[Text]"/>
      <dgm:spPr/>
      <dgm:t>
        <a:bodyPr/>
        <a:lstStyle/>
        <a:p>
          <a:r>
            <a:rPr lang="sr-Cyrl-CS" dirty="0" smtClean="0"/>
            <a:t>Графичка форма (постер и мултимедијалне презентације)</a:t>
          </a:r>
          <a:endParaRPr lang="sr-Latn-CS" dirty="0"/>
        </a:p>
      </dgm:t>
    </dgm:pt>
    <dgm:pt modelId="{64BD0074-0A13-4E3A-86AA-63B249317699}" type="parTrans" cxnId="{2D584238-1BED-4EFA-9410-121B310FA22F}">
      <dgm:prSet/>
      <dgm:spPr/>
      <dgm:t>
        <a:bodyPr/>
        <a:lstStyle/>
        <a:p>
          <a:endParaRPr lang="sr-Latn-CS"/>
        </a:p>
      </dgm:t>
    </dgm:pt>
    <dgm:pt modelId="{F3CF6DE9-17DE-46DD-A913-AAD898E46A4E}" type="sibTrans" cxnId="{2D584238-1BED-4EFA-9410-121B310FA22F}">
      <dgm:prSet/>
      <dgm:spPr/>
      <dgm:t>
        <a:bodyPr/>
        <a:lstStyle/>
        <a:p>
          <a:endParaRPr lang="sr-Latn-CS"/>
        </a:p>
      </dgm:t>
    </dgm:pt>
    <dgm:pt modelId="{8E78DCF2-346F-43AB-9C8F-4349223F6E3D}">
      <dgm:prSet phldrT="[Text]"/>
      <dgm:spPr/>
      <dgm:t>
        <a:bodyPr/>
        <a:lstStyle/>
        <a:p>
          <a:r>
            <a:rPr lang="sr-Cyrl-CS" dirty="0" smtClean="0"/>
            <a:t>Практична форма (огледи, макете, модели...)</a:t>
          </a:r>
          <a:endParaRPr lang="sr-Latn-CS" dirty="0"/>
        </a:p>
      </dgm:t>
    </dgm:pt>
    <dgm:pt modelId="{A7CBA043-3C60-4BAE-988B-ED239E50F20E}" type="parTrans" cxnId="{0A2DE3DC-B771-4B4B-8D9E-06628FABEA25}">
      <dgm:prSet/>
      <dgm:spPr/>
      <dgm:t>
        <a:bodyPr/>
        <a:lstStyle/>
        <a:p>
          <a:endParaRPr lang="sr-Latn-CS"/>
        </a:p>
      </dgm:t>
    </dgm:pt>
    <dgm:pt modelId="{05BFBE3B-72CC-4C04-8C60-92D3E469E85A}" type="sibTrans" cxnId="{0A2DE3DC-B771-4B4B-8D9E-06628FABEA25}">
      <dgm:prSet/>
      <dgm:spPr/>
      <dgm:t>
        <a:bodyPr/>
        <a:lstStyle/>
        <a:p>
          <a:endParaRPr lang="sr-Latn-CS"/>
        </a:p>
      </dgm:t>
    </dgm:pt>
    <dgm:pt modelId="{75A594E7-2E11-4212-842D-31E91B9A6123}" type="pres">
      <dgm:prSet presAssocID="{66FA214B-5FB2-4208-B6BA-FBA2F8F3C83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76F752CF-A1C3-49DC-AD6C-C32C74748FC5}" type="pres">
      <dgm:prSet presAssocID="{4E9CC6E4-341A-4EB7-AEE5-D036AADA7329}" presName="roof" presStyleLbl="dkBgShp" presStyleIdx="0" presStyleCnt="2"/>
      <dgm:spPr/>
      <dgm:t>
        <a:bodyPr/>
        <a:lstStyle/>
        <a:p>
          <a:endParaRPr lang="sr-Latn-CS"/>
        </a:p>
      </dgm:t>
    </dgm:pt>
    <dgm:pt modelId="{271F9153-C3D0-46F9-BBB9-311658B48429}" type="pres">
      <dgm:prSet presAssocID="{4E9CC6E4-341A-4EB7-AEE5-D036AADA7329}" presName="pillars" presStyleCnt="0"/>
      <dgm:spPr/>
    </dgm:pt>
    <dgm:pt modelId="{00FD4643-31D7-4230-AD9B-11C2FEF1AACD}" type="pres">
      <dgm:prSet presAssocID="{4E9CC6E4-341A-4EB7-AEE5-D036AADA732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FBF7462-D356-4AC6-BAFB-ECA4BEC8F707}" type="pres">
      <dgm:prSet presAssocID="{8C4C0213-9EAD-4E21-A4B8-2856316E326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3531678-7520-484F-983B-A8B8AEFCB616}" type="pres">
      <dgm:prSet presAssocID="{8E78DCF2-346F-43AB-9C8F-4349223F6E3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E2FE71B-D9D1-4B51-A12D-20927B7AD725}" type="pres">
      <dgm:prSet presAssocID="{4E9CC6E4-341A-4EB7-AEE5-D036AADA7329}" presName="base" presStyleLbl="dkBgShp" presStyleIdx="1" presStyleCnt="2"/>
      <dgm:spPr/>
    </dgm:pt>
  </dgm:ptLst>
  <dgm:cxnLst>
    <dgm:cxn modelId="{FFE73334-0F78-4A28-9612-932586268FC2}" srcId="{4E9CC6E4-341A-4EB7-AEE5-D036AADA7329}" destId="{A6FC54B2-1215-4E65-9A9F-AA2AC68158AB}" srcOrd="0" destOrd="0" parTransId="{7EB19AB1-678E-4319-9103-AE5162EF0AAC}" sibTransId="{10027B00-2B60-4977-AE04-3DFC1CD1AD46}"/>
    <dgm:cxn modelId="{0A2DE3DC-B771-4B4B-8D9E-06628FABEA25}" srcId="{4E9CC6E4-341A-4EB7-AEE5-D036AADA7329}" destId="{8E78DCF2-346F-43AB-9C8F-4349223F6E3D}" srcOrd="2" destOrd="0" parTransId="{A7CBA043-3C60-4BAE-988B-ED239E50F20E}" sibTransId="{05BFBE3B-72CC-4C04-8C60-92D3E469E85A}"/>
    <dgm:cxn modelId="{2DECC821-ACB8-469D-86B1-A489C435BF93}" type="presOf" srcId="{4E9CC6E4-341A-4EB7-AEE5-D036AADA7329}" destId="{76F752CF-A1C3-49DC-AD6C-C32C74748FC5}" srcOrd="0" destOrd="0" presId="urn:microsoft.com/office/officeart/2005/8/layout/hList3"/>
    <dgm:cxn modelId="{75D51927-8459-4974-BC38-F575F453010D}" type="presOf" srcId="{8C4C0213-9EAD-4E21-A4B8-2856316E326E}" destId="{4FBF7462-D356-4AC6-BAFB-ECA4BEC8F707}" srcOrd="0" destOrd="0" presId="urn:microsoft.com/office/officeart/2005/8/layout/hList3"/>
    <dgm:cxn modelId="{BC65A129-E3CC-4560-BF5C-25F7033F00A7}" type="presOf" srcId="{66FA214B-5FB2-4208-B6BA-FBA2F8F3C83F}" destId="{75A594E7-2E11-4212-842D-31E91B9A6123}" srcOrd="0" destOrd="0" presId="urn:microsoft.com/office/officeart/2005/8/layout/hList3"/>
    <dgm:cxn modelId="{2D584238-1BED-4EFA-9410-121B310FA22F}" srcId="{4E9CC6E4-341A-4EB7-AEE5-D036AADA7329}" destId="{8C4C0213-9EAD-4E21-A4B8-2856316E326E}" srcOrd="1" destOrd="0" parTransId="{64BD0074-0A13-4E3A-86AA-63B249317699}" sibTransId="{F3CF6DE9-17DE-46DD-A913-AAD898E46A4E}"/>
    <dgm:cxn modelId="{72642DD9-3D15-425B-BEA6-F7D93806B586}" srcId="{66FA214B-5FB2-4208-B6BA-FBA2F8F3C83F}" destId="{4E9CC6E4-341A-4EB7-AEE5-D036AADA7329}" srcOrd="0" destOrd="0" parTransId="{FF48B585-A844-41C8-82C1-8BF60CA533D7}" sibTransId="{B16948E9-B8A1-416C-A515-80037352CA0F}"/>
    <dgm:cxn modelId="{F46BE0E7-755F-470A-BDD3-44F3CCA57BC1}" type="presOf" srcId="{8E78DCF2-346F-43AB-9C8F-4349223F6E3D}" destId="{E3531678-7520-484F-983B-A8B8AEFCB616}" srcOrd="0" destOrd="0" presId="urn:microsoft.com/office/officeart/2005/8/layout/hList3"/>
    <dgm:cxn modelId="{1349B8BF-6F16-4689-AEB1-56D3A72556BC}" type="presOf" srcId="{A6FC54B2-1215-4E65-9A9F-AA2AC68158AB}" destId="{00FD4643-31D7-4230-AD9B-11C2FEF1AACD}" srcOrd="0" destOrd="0" presId="urn:microsoft.com/office/officeart/2005/8/layout/hList3"/>
    <dgm:cxn modelId="{CB30A242-83AB-45FB-B590-F2E020BF1E49}" type="presParOf" srcId="{75A594E7-2E11-4212-842D-31E91B9A6123}" destId="{76F752CF-A1C3-49DC-AD6C-C32C74748FC5}" srcOrd="0" destOrd="0" presId="urn:microsoft.com/office/officeart/2005/8/layout/hList3"/>
    <dgm:cxn modelId="{D5BE7CB2-4FBE-43BC-AC70-C46C1C70059C}" type="presParOf" srcId="{75A594E7-2E11-4212-842D-31E91B9A6123}" destId="{271F9153-C3D0-46F9-BBB9-311658B48429}" srcOrd="1" destOrd="0" presId="urn:microsoft.com/office/officeart/2005/8/layout/hList3"/>
    <dgm:cxn modelId="{640DE6B0-4CE1-4236-963E-38F0D07B3579}" type="presParOf" srcId="{271F9153-C3D0-46F9-BBB9-311658B48429}" destId="{00FD4643-31D7-4230-AD9B-11C2FEF1AACD}" srcOrd="0" destOrd="0" presId="urn:microsoft.com/office/officeart/2005/8/layout/hList3"/>
    <dgm:cxn modelId="{585E5570-326F-4688-89E6-2933BE3183C7}" type="presParOf" srcId="{271F9153-C3D0-46F9-BBB9-311658B48429}" destId="{4FBF7462-D356-4AC6-BAFB-ECA4BEC8F707}" srcOrd="1" destOrd="0" presId="urn:microsoft.com/office/officeart/2005/8/layout/hList3"/>
    <dgm:cxn modelId="{0557AA2D-526F-47AD-A120-0B06F7F8009D}" type="presParOf" srcId="{271F9153-C3D0-46F9-BBB9-311658B48429}" destId="{E3531678-7520-484F-983B-A8B8AEFCB616}" srcOrd="2" destOrd="0" presId="urn:microsoft.com/office/officeart/2005/8/layout/hList3"/>
    <dgm:cxn modelId="{1DFF27AD-42A2-44D9-94AD-22EFD2449D10}" type="presParOf" srcId="{75A594E7-2E11-4212-842D-31E91B9A6123}" destId="{EE2FE71B-D9D1-4B51-A12D-20927B7AD72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D415A8-FE76-49BF-8694-56FB9C3E3F5D}" type="doc">
      <dgm:prSet loTypeId="urn:microsoft.com/office/officeart/2005/8/layout/cycle6" loCatId="cycle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sr-Latn-CS"/>
        </a:p>
      </dgm:t>
    </dgm:pt>
    <dgm:pt modelId="{0CBCE7A6-E97E-4F99-BDB5-46C00E7A3788}">
      <dgm:prSet phldrT="[Text]"/>
      <dgm:spPr/>
      <dgm:t>
        <a:bodyPr/>
        <a:lstStyle/>
        <a:p>
          <a:r>
            <a:rPr lang="sr-Cyrl-CS" dirty="0" smtClean="0"/>
            <a:t>Моделовање </a:t>
          </a:r>
          <a:endParaRPr lang="sr-Latn-CS" dirty="0"/>
        </a:p>
      </dgm:t>
    </dgm:pt>
    <dgm:pt modelId="{81ACF6EC-8D39-46D1-8D36-A6F6563F14FD}" type="parTrans" cxnId="{A63FDA74-DAA7-4E07-85EE-B15011B5135C}">
      <dgm:prSet/>
      <dgm:spPr/>
      <dgm:t>
        <a:bodyPr/>
        <a:lstStyle/>
        <a:p>
          <a:endParaRPr lang="sr-Latn-CS"/>
        </a:p>
      </dgm:t>
    </dgm:pt>
    <dgm:pt modelId="{B3A61826-D429-4FD9-9662-19D5B81DB892}" type="sibTrans" cxnId="{A63FDA74-DAA7-4E07-85EE-B15011B5135C}">
      <dgm:prSet/>
      <dgm:spPr/>
      <dgm:t>
        <a:bodyPr/>
        <a:lstStyle/>
        <a:p>
          <a:endParaRPr lang="sr-Latn-CS"/>
        </a:p>
      </dgm:t>
    </dgm:pt>
    <dgm:pt modelId="{895ACD14-CCDE-4E3E-9B45-12446A6EB443}">
      <dgm:prSet phldrT="[Text]"/>
      <dgm:spPr/>
      <dgm:t>
        <a:bodyPr/>
        <a:lstStyle/>
        <a:p>
          <a:r>
            <a:rPr lang="sr-Cyrl-CS" dirty="0" smtClean="0"/>
            <a:t>Тренинг </a:t>
          </a:r>
          <a:endParaRPr lang="sr-Latn-CS" dirty="0"/>
        </a:p>
      </dgm:t>
    </dgm:pt>
    <dgm:pt modelId="{EC27AD28-EBC1-486C-BAD7-5D1EF8C6DDA0}" type="parTrans" cxnId="{5AFA2AC0-D38B-4733-B1C2-8B19FE76F280}">
      <dgm:prSet/>
      <dgm:spPr/>
      <dgm:t>
        <a:bodyPr/>
        <a:lstStyle/>
        <a:p>
          <a:endParaRPr lang="sr-Latn-CS"/>
        </a:p>
      </dgm:t>
    </dgm:pt>
    <dgm:pt modelId="{C17551BA-7AF9-4679-9314-43C0EEDE5724}" type="sibTrans" cxnId="{5AFA2AC0-D38B-4733-B1C2-8B19FE76F280}">
      <dgm:prSet/>
      <dgm:spPr/>
      <dgm:t>
        <a:bodyPr/>
        <a:lstStyle/>
        <a:p>
          <a:endParaRPr lang="sr-Latn-CS"/>
        </a:p>
      </dgm:t>
    </dgm:pt>
    <dgm:pt modelId="{65891342-635D-41BD-A687-8434EAEDBBD6}">
      <dgm:prSet phldrT="[Text]"/>
      <dgm:spPr/>
      <dgm:t>
        <a:bodyPr/>
        <a:lstStyle/>
        <a:p>
          <a:r>
            <a:rPr lang="sr-Cyrl-CS" dirty="0" smtClean="0"/>
            <a:t>Подела на етапе</a:t>
          </a:r>
          <a:endParaRPr lang="sr-Latn-CS" dirty="0"/>
        </a:p>
      </dgm:t>
    </dgm:pt>
    <dgm:pt modelId="{E161F5B9-87A0-4466-AC08-C5CCEEC5203C}" type="parTrans" cxnId="{CB98B3E6-A752-48BB-860B-F4234F327E04}">
      <dgm:prSet/>
      <dgm:spPr/>
      <dgm:t>
        <a:bodyPr/>
        <a:lstStyle/>
        <a:p>
          <a:endParaRPr lang="sr-Latn-CS"/>
        </a:p>
      </dgm:t>
    </dgm:pt>
    <dgm:pt modelId="{C0480570-5565-498D-9955-C468AE49E5A1}" type="sibTrans" cxnId="{CB98B3E6-A752-48BB-860B-F4234F327E04}">
      <dgm:prSet/>
      <dgm:spPr/>
      <dgm:t>
        <a:bodyPr/>
        <a:lstStyle/>
        <a:p>
          <a:endParaRPr lang="sr-Latn-CS"/>
        </a:p>
      </dgm:t>
    </dgm:pt>
    <dgm:pt modelId="{CBF3DE13-6B3A-4C28-864D-A95FF4F3390A}">
      <dgm:prSet phldrT="[Text]"/>
      <dgm:spPr/>
      <dgm:t>
        <a:bodyPr/>
        <a:lstStyle/>
        <a:p>
          <a:r>
            <a:rPr lang="sr-Cyrl-CS" dirty="0" smtClean="0"/>
            <a:t>Поједностављење </a:t>
          </a:r>
          <a:endParaRPr lang="sr-Latn-CS" dirty="0"/>
        </a:p>
      </dgm:t>
    </dgm:pt>
    <dgm:pt modelId="{156641D2-9C19-4890-A185-C8591759B103}" type="parTrans" cxnId="{DE1D0688-5988-4E4D-82EF-0F51EAFF3150}">
      <dgm:prSet/>
      <dgm:spPr/>
      <dgm:t>
        <a:bodyPr/>
        <a:lstStyle/>
        <a:p>
          <a:endParaRPr lang="sr-Latn-CS"/>
        </a:p>
      </dgm:t>
    </dgm:pt>
    <dgm:pt modelId="{C8A8F54C-BC10-4CBB-BA99-B4AD0DC4C8C5}" type="sibTrans" cxnId="{DE1D0688-5988-4E4D-82EF-0F51EAFF3150}">
      <dgm:prSet/>
      <dgm:spPr/>
      <dgm:t>
        <a:bodyPr/>
        <a:lstStyle/>
        <a:p>
          <a:endParaRPr lang="sr-Latn-CS"/>
        </a:p>
      </dgm:t>
    </dgm:pt>
    <dgm:pt modelId="{0868071C-1916-43ED-9296-1899C17B44D1}">
      <dgm:prSet phldrT="[Text]"/>
      <dgm:spPr/>
      <dgm:t>
        <a:bodyPr/>
        <a:lstStyle/>
        <a:p>
          <a:r>
            <a:rPr lang="sr-Cyrl-CS" dirty="0" smtClean="0"/>
            <a:t>Наглашавање </a:t>
          </a:r>
          <a:endParaRPr lang="sr-Latn-CS" dirty="0"/>
        </a:p>
      </dgm:t>
    </dgm:pt>
    <dgm:pt modelId="{3308F9A8-12D8-4C70-978A-3B14DFEAF255}" type="parTrans" cxnId="{88DDC44A-C60D-431D-BB52-F6060380D303}">
      <dgm:prSet/>
      <dgm:spPr/>
      <dgm:t>
        <a:bodyPr/>
        <a:lstStyle/>
        <a:p>
          <a:endParaRPr lang="sr-Latn-CS"/>
        </a:p>
      </dgm:t>
    </dgm:pt>
    <dgm:pt modelId="{5C4B5303-2926-475A-8963-E1837CC35956}" type="sibTrans" cxnId="{88DDC44A-C60D-431D-BB52-F6060380D303}">
      <dgm:prSet/>
      <dgm:spPr/>
      <dgm:t>
        <a:bodyPr/>
        <a:lstStyle/>
        <a:p>
          <a:endParaRPr lang="sr-Latn-CS"/>
        </a:p>
      </dgm:t>
    </dgm:pt>
    <dgm:pt modelId="{09E5721A-15AC-4676-92F0-B60E35F605DA}" type="pres">
      <dgm:prSet presAssocID="{BED415A8-FE76-49BF-8694-56FB9C3E3F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4FB554E5-F06B-44A9-9066-F6AA977FD8BC}" type="pres">
      <dgm:prSet presAssocID="{0CBCE7A6-E97E-4F99-BDB5-46C00E7A3788}" presName="node" presStyleLbl="node1" presStyleIdx="0" presStyleCnt="5" custScaleX="154611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D1FBB67-7102-4910-9691-A6147647AE52}" type="pres">
      <dgm:prSet presAssocID="{0CBCE7A6-E97E-4F99-BDB5-46C00E7A3788}" presName="spNode" presStyleCnt="0"/>
      <dgm:spPr/>
    </dgm:pt>
    <dgm:pt modelId="{5B7F8DAD-25B2-42C5-A3AE-A227A448206A}" type="pres">
      <dgm:prSet presAssocID="{B3A61826-D429-4FD9-9662-19D5B81DB892}" presName="sibTrans" presStyleLbl="sibTrans1D1" presStyleIdx="0" presStyleCnt="5"/>
      <dgm:spPr/>
      <dgm:t>
        <a:bodyPr/>
        <a:lstStyle/>
        <a:p>
          <a:endParaRPr lang="sr-Cyrl-RS"/>
        </a:p>
      </dgm:t>
    </dgm:pt>
    <dgm:pt modelId="{FCD48DCE-75CD-4D50-81EF-6829FFBF908D}" type="pres">
      <dgm:prSet presAssocID="{895ACD14-CCDE-4E3E-9B45-12446A6EB4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5B71600-BC36-45F6-AFF9-7C6B67BEC0E8}" type="pres">
      <dgm:prSet presAssocID="{895ACD14-CCDE-4E3E-9B45-12446A6EB443}" presName="spNode" presStyleCnt="0"/>
      <dgm:spPr/>
    </dgm:pt>
    <dgm:pt modelId="{909CDD19-FBBB-4C9A-9170-216AB5F1D00D}" type="pres">
      <dgm:prSet presAssocID="{C17551BA-7AF9-4679-9314-43C0EEDE5724}" presName="sibTrans" presStyleLbl="sibTrans1D1" presStyleIdx="1" presStyleCnt="5"/>
      <dgm:spPr/>
      <dgm:t>
        <a:bodyPr/>
        <a:lstStyle/>
        <a:p>
          <a:endParaRPr lang="sr-Cyrl-RS"/>
        </a:p>
      </dgm:t>
    </dgm:pt>
    <dgm:pt modelId="{AD71C104-5B56-482F-9856-94B71E7FE45F}" type="pres">
      <dgm:prSet presAssocID="{65891342-635D-41BD-A687-8434EAEDBBD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0085567-2C98-41EC-ABBF-B0E37350D250}" type="pres">
      <dgm:prSet presAssocID="{65891342-635D-41BD-A687-8434EAEDBBD6}" presName="spNode" presStyleCnt="0"/>
      <dgm:spPr/>
    </dgm:pt>
    <dgm:pt modelId="{EEB7DC7F-CE47-4D7C-A0DF-0B3EF07D88B5}" type="pres">
      <dgm:prSet presAssocID="{C0480570-5565-498D-9955-C468AE49E5A1}" presName="sibTrans" presStyleLbl="sibTrans1D1" presStyleIdx="2" presStyleCnt="5"/>
      <dgm:spPr/>
      <dgm:t>
        <a:bodyPr/>
        <a:lstStyle/>
        <a:p>
          <a:endParaRPr lang="sr-Cyrl-RS"/>
        </a:p>
      </dgm:t>
    </dgm:pt>
    <dgm:pt modelId="{5EC101FC-5623-4221-B953-A9237BEAC865}" type="pres">
      <dgm:prSet presAssocID="{CBF3DE13-6B3A-4C28-864D-A95FF4F3390A}" presName="node" presStyleLbl="node1" presStyleIdx="3" presStyleCnt="5" custScaleX="18390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FD3F925-EC93-4523-9B63-A055CBF12F3F}" type="pres">
      <dgm:prSet presAssocID="{CBF3DE13-6B3A-4C28-864D-A95FF4F3390A}" presName="spNode" presStyleCnt="0"/>
      <dgm:spPr/>
    </dgm:pt>
    <dgm:pt modelId="{FA230630-CC25-47BE-8B53-E1B9576AC2EE}" type="pres">
      <dgm:prSet presAssocID="{C8A8F54C-BC10-4CBB-BA99-B4AD0DC4C8C5}" presName="sibTrans" presStyleLbl="sibTrans1D1" presStyleIdx="3" presStyleCnt="5"/>
      <dgm:spPr/>
      <dgm:t>
        <a:bodyPr/>
        <a:lstStyle/>
        <a:p>
          <a:endParaRPr lang="sr-Cyrl-RS"/>
        </a:p>
      </dgm:t>
    </dgm:pt>
    <dgm:pt modelId="{081DD93A-7BBD-4D0C-A872-CC10701FC86E}" type="pres">
      <dgm:prSet presAssocID="{0868071C-1916-43ED-9296-1899C17B44D1}" presName="node" presStyleLbl="node1" presStyleIdx="4" presStyleCnt="5" custScaleX="16050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B918693-6A83-41CA-99DE-0C46DB897E8C}" type="pres">
      <dgm:prSet presAssocID="{0868071C-1916-43ED-9296-1899C17B44D1}" presName="spNode" presStyleCnt="0"/>
      <dgm:spPr/>
    </dgm:pt>
    <dgm:pt modelId="{9F66B566-E9D8-40DD-ABDC-B2E0E8417F49}" type="pres">
      <dgm:prSet presAssocID="{5C4B5303-2926-475A-8963-E1837CC35956}" presName="sibTrans" presStyleLbl="sibTrans1D1" presStyleIdx="4" presStyleCnt="5"/>
      <dgm:spPr/>
      <dgm:t>
        <a:bodyPr/>
        <a:lstStyle/>
        <a:p>
          <a:endParaRPr lang="sr-Cyrl-RS"/>
        </a:p>
      </dgm:t>
    </dgm:pt>
  </dgm:ptLst>
  <dgm:cxnLst>
    <dgm:cxn modelId="{5AFA2AC0-D38B-4733-B1C2-8B19FE76F280}" srcId="{BED415A8-FE76-49BF-8694-56FB9C3E3F5D}" destId="{895ACD14-CCDE-4E3E-9B45-12446A6EB443}" srcOrd="1" destOrd="0" parTransId="{EC27AD28-EBC1-486C-BAD7-5D1EF8C6DDA0}" sibTransId="{C17551BA-7AF9-4679-9314-43C0EEDE5724}"/>
    <dgm:cxn modelId="{DAA9BD73-0364-4D33-B67E-62F458CB0C6C}" type="presOf" srcId="{B3A61826-D429-4FD9-9662-19D5B81DB892}" destId="{5B7F8DAD-25B2-42C5-A3AE-A227A448206A}" srcOrd="0" destOrd="0" presId="urn:microsoft.com/office/officeart/2005/8/layout/cycle6"/>
    <dgm:cxn modelId="{6E4BDA7C-1BA4-4389-A624-C2C3FE924A6D}" type="presOf" srcId="{C0480570-5565-498D-9955-C468AE49E5A1}" destId="{EEB7DC7F-CE47-4D7C-A0DF-0B3EF07D88B5}" srcOrd="0" destOrd="0" presId="urn:microsoft.com/office/officeart/2005/8/layout/cycle6"/>
    <dgm:cxn modelId="{DE1D0688-5988-4E4D-82EF-0F51EAFF3150}" srcId="{BED415A8-FE76-49BF-8694-56FB9C3E3F5D}" destId="{CBF3DE13-6B3A-4C28-864D-A95FF4F3390A}" srcOrd="3" destOrd="0" parTransId="{156641D2-9C19-4890-A185-C8591759B103}" sibTransId="{C8A8F54C-BC10-4CBB-BA99-B4AD0DC4C8C5}"/>
    <dgm:cxn modelId="{D37E6B24-765A-4353-B872-96872C9CFB86}" type="presOf" srcId="{65891342-635D-41BD-A687-8434EAEDBBD6}" destId="{AD71C104-5B56-482F-9856-94B71E7FE45F}" srcOrd="0" destOrd="0" presId="urn:microsoft.com/office/officeart/2005/8/layout/cycle6"/>
    <dgm:cxn modelId="{052A4646-525A-4958-A1E9-9558A4C30DCD}" type="presOf" srcId="{895ACD14-CCDE-4E3E-9B45-12446A6EB443}" destId="{FCD48DCE-75CD-4D50-81EF-6829FFBF908D}" srcOrd="0" destOrd="0" presId="urn:microsoft.com/office/officeart/2005/8/layout/cycle6"/>
    <dgm:cxn modelId="{CB98B3E6-A752-48BB-860B-F4234F327E04}" srcId="{BED415A8-FE76-49BF-8694-56FB9C3E3F5D}" destId="{65891342-635D-41BD-A687-8434EAEDBBD6}" srcOrd="2" destOrd="0" parTransId="{E161F5B9-87A0-4466-AC08-C5CCEEC5203C}" sibTransId="{C0480570-5565-498D-9955-C468AE49E5A1}"/>
    <dgm:cxn modelId="{AE07C7E9-E3E2-4A70-8130-2B51C93C68D4}" type="presOf" srcId="{0868071C-1916-43ED-9296-1899C17B44D1}" destId="{081DD93A-7BBD-4D0C-A872-CC10701FC86E}" srcOrd="0" destOrd="0" presId="urn:microsoft.com/office/officeart/2005/8/layout/cycle6"/>
    <dgm:cxn modelId="{A63FDA74-DAA7-4E07-85EE-B15011B5135C}" srcId="{BED415A8-FE76-49BF-8694-56FB9C3E3F5D}" destId="{0CBCE7A6-E97E-4F99-BDB5-46C00E7A3788}" srcOrd="0" destOrd="0" parTransId="{81ACF6EC-8D39-46D1-8D36-A6F6563F14FD}" sibTransId="{B3A61826-D429-4FD9-9662-19D5B81DB892}"/>
    <dgm:cxn modelId="{625550F3-D087-40B2-82DE-A3C9535136DA}" type="presOf" srcId="{C8A8F54C-BC10-4CBB-BA99-B4AD0DC4C8C5}" destId="{FA230630-CC25-47BE-8B53-E1B9576AC2EE}" srcOrd="0" destOrd="0" presId="urn:microsoft.com/office/officeart/2005/8/layout/cycle6"/>
    <dgm:cxn modelId="{641DFBB6-E4FD-4C94-BDDC-4B55948C046B}" type="presOf" srcId="{CBF3DE13-6B3A-4C28-864D-A95FF4F3390A}" destId="{5EC101FC-5623-4221-B953-A9237BEAC865}" srcOrd="0" destOrd="0" presId="urn:microsoft.com/office/officeart/2005/8/layout/cycle6"/>
    <dgm:cxn modelId="{E03315F6-B19F-41F7-A464-6E68FEAB0772}" type="presOf" srcId="{5C4B5303-2926-475A-8963-E1837CC35956}" destId="{9F66B566-E9D8-40DD-ABDC-B2E0E8417F49}" srcOrd="0" destOrd="0" presId="urn:microsoft.com/office/officeart/2005/8/layout/cycle6"/>
    <dgm:cxn modelId="{88DDC44A-C60D-431D-BB52-F6060380D303}" srcId="{BED415A8-FE76-49BF-8694-56FB9C3E3F5D}" destId="{0868071C-1916-43ED-9296-1899C17B44D1}" srcOrd="4" destOrd="0" parTransId="{3308F9A8-12D8-4C70-978A-3B14DFEAF255}" sibTransId="{5C4B5303-2926-475A-8963-E1837CC35956}"/>
    <dgm:cxn modelId="{F4D316CA-BF9D-4E00-BAFA-3282E40AC1CC}" type="presOf" srcId="{C17551BA-7AF9-4679-9314-43C0EEDE5724}" destId="{909CDD19-FBBB-4C9A-9170-216AB5F1D00D}" srcOrd="0" destOrd="0" presId="urn:microsoft.com/office/officeart/2005/8/layout/cycle6"/>
    <dgm:cxn modelId="{B27D721F-6174-4C73-9B37-0CDC964718B0}" type="presOf" srcId="{BED415A8-FE76-49BF-8694-56FB9C3E3F5D}" destId="{09E5721A-15AC-4676-92F0-B60E35F605DA}" srcOrd="0" destOrd="0" presId="urn:microsoft.com/office/officeart/2005/8/layout/cycle6"/>
    <dgm:cxn modelId="{87B303C4-005E-4FF6-A432-E15E8CCA4D32}" type="presOf" srcId="{0CBCE7A6-E97E-4F99-BDB5-46C00E7A3788}" destId="{4FB554E5-F06B-44A9-9066-F6AA977FD8BC}" srcOrd="0" destOrd="0" presId="urn:microsoft.com/office/officeart/2005/8/layout/cycle6"/>
    <dgm:cxn modelId="{AC72D0DE-D869-4E8C-8A7B-9BF5519DE489}" type="presParOf" srcId="{09E5721A-15AC-4676-92F0-B60E35F605DA}" destId="{4FB554E5-F06B-44A9-9066-F6AA977FD8BC}" srcOrd="0" destOrd="0" presId="urn:microsoft.com/office/officeart/2005/8/layout/cycle6"/>
    <dgm:cxn modelId="{C66B5149-B6E4-4006-937D-BC3C73AD7AC7}" type="presParOf" srcId="{09E5721A-15AC-4676-92F0-B60E35F605DA}" destId="{ED1FBB67-7102-4910-9691-A6147647AE52}" srcOrd="1" destOrd="0" presId="urn:microsoft.com/office/officeart/2005/8/layout/cycle6"/>
    <dgm:cxn modelId="{B154D854-C489-4E22-8989-E91C7AA33C7A}" type="presParOf" srcId="{09E5721A-15AC-4676-92F0-B60E35F605DA}" destId="{5B7F8DAD-25B2-42C5-A3AE-A227A448206A}" srcOrd="2" destOrd="0" presId="urn:microsoft.com/office/officeart/2005/8/layout/cycle6"/>
    <dgm:cxn modelId="{B9CDDD38-EFD3-4BB2-AB16-857FEFFF893C}" type="presParOf" srcId="{09E5721A-15AC-4676-92F0-B60E35F605DA}" destId="{FCD48DCE-75CD-4D50-81EF-6829FFBF908D}" srcOrd="3" destOrd="0" presId="urn:microsoft.com/office/officeart/2005/8/layout/cycle6"/>
    <dgm:cxn modelId="{C1CAD788-3080-4FA4-ACD9-9F01909373B8}" type="presParOf" srcId="{09E5721A-15AC-4676-92F0-B60E35F605DA}" destId="{F5B71600-BC36-45F6-AFF9-7C6B67BEC0E8}" srcOrd="4" destOrd="0" presId="urn:microsoft.com/office/officeart/2005/8/layout/cycle6"/>
    <dgm:cxn modelId="{B6F0F4F7-B40C-478E-A643-17482F40D865}" type="presParOf" srcId="{09E5721A-15AC-4676-92F0-B60E35F605DA}" destId="{909CDD19-FBBB-4C9A-9170-216AB5F1D00D}" srcOrd="5" destOrd="0" presId="urn:microsoft.com/office/officeart/2005/8/layout/cycle6"/>
    <dgm:cxn modelId="{E3A8B419-2892-47E6-8B64-01CA27C08C8E}" type="presParOf" srcId="{09E5721A-15AC-4676-92F0-B60E35F605DA}" destId="{AD71C104-5B56-482F-9856-94B71E7FE45F}" srcOrd="6" destOrd="0" presId="urn:microsoft.com/office/officeart/2005/8/layout/cycle6"/>
    <dgm:cxn modelId="{C7FD5A30-EF35-41E5-AC2F-2671A07ABB5D}" type="presParOf" srcId="{09E5721A-15AC-4676-92F0-B60E35F605DA}" destId="{30085567-2C98-41EC-ABBF-B0E37350D250}" srcOrd="7" destOrd="0" presId="urn:microsoft.com/office/officeart/2005/8/layout/cycle6"/>
    <dgm:cxn modelId="{FB332FDE-1F92-4934-A6EE-B77E0910F61F}" type="presParOf" srcId="{09E5721A-15AC-4676-92F0-B60E35F605DA}" destId="{EEB7DC7F-CE47-4D7C-A0DF-0B3EF07D88B5}" srcOrd="8" destOrd="0" presId="urn:microsoft.com/office/officeart/2005/8/layout/cycle6"/>
    <dgm:cxn modelId="{1DF494F1-1326-47BA-B877-67D40266EC93}" type="presParOf" srcId="{09E5721A-15AC-4676-92F0-B60E35F605DA}" destId="{5EC101FC-5623-4221-B953-A9237BEAC865}" srcOrd="9" destOrd="0" presId="urn:microsoft.com/office/officeart/2005/8/layout/cycle6"/>
    <dgm:cxn modelId="{21908FF7-E811-4E8B-8584-A12FFB993FA6}" type="presParOf" srcId="{09E5721A-15AC-4676-92F0-B60E35F605DA}" destId="{7FD3F925-EC93-4523-9B63-A055CBF12F3F}" srcOrd="10" destOrd="0" presId="urn:microsoft.com/office/officeart/2005/8/layout/cycle6"/>
    <dgm:cxn modelId="{8590D903-5B9F-4BB2-8E0F-36D22CFA2168}" type="presParOf" srcId="{09E5721A-15AC-4676-92F0-B60E35F605DA}" destId="{FA230630-CC25-47BE-8B53-E1B9576AC2EE}" srcOrd="11" destOrd="0" presId="urn:microsoft.com/office/officeart/2005/8/layout/cycle6"/>
    <dgm:cxn modelId="{CAACAC63-6738-48CF-9707-A1D9C892EF4B}" type="presParOf" srcId="{09E5721A-15AC-4676-92F0-B60E35F605DA}" destId="{081DD93A-7BBD-4D0C-A872-CC10701FC86E}" srcOrd="12" destOrd="0" presId="urn:microsoft.com/office/officeart/2005/8/layout/cycle6"/>
    <dgm:cxn modelId="{37727ED0-A921-4A52-AE80-A580B918453C}" type="presParOf" srcId="{09E5721A-15AC-4676-92F0-B60E35F605DA}" destId="{8B918693-6A83-41CA-99DE-0C46DB897E8C}" srcOrd="13" destOrd="0" presId="urn:microsoft.com/office/officeart/2005/8/layout/cycle6"/>
    <dgm:cxn modelId="{838C5A23-3F04-497D-8D72-FCE934FE6F7F}" type="presParOf" srcId="{09E5721A-15AC-4676-92F0-B60E35F605DA}" destId="{9F66B566-E9D8-40DD-ABDC-B2E0E8417F4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CFAA8-6F1B-496F-8704-7145ECE51541}">
      <dsp:nvSpPr>
        <dsp:cNvPr id="0" name=""/>
        <dsp:cNvSpPr/>
      </dsp:nvSpPr>
      <dsp:spPr>
        <a:xfrm>
          <a:off x="2057797" y="0"/>
          <a:ext cx="5463777" cy="18312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2000" kern="1200" dirty="0" smtClean="0"/>
            <a:t>Пројектна настава представља систем или модел наставе оријентисан на развијање знања и способности ученика кроз рад на истраживачким пројектима.</a:t>
          </a:r>
          <a:endParaRPr lang="sr-Latn-CS" sz="2000" kern="1200" dirty="0"/>
        </a:p>
      </dsp:txBody>
      <dsp:txXfrm>
        <a:off x="2057797" y="228912"/>
        <a:ext cx="4777041" cy="1373472"/>
      </dsp:txXfrm>
    </dsp:sp>
    <dsp:sp modelId="{6D9E1D4E-DF98-4D99-9446-A53BB6733795}">
      <dsp:nvSpPr>
        <dsp:cNvPr id="0" name=""/>
        <dsp:cNvSpPr/>
      </dsp:nvSpPr>
      <dsp:spPr>
        <a:xfrm>
          <a:off x="0" y="46058"/>
          <a:ext cx="2037173" cy="18312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4500" kern="1200" dirty="0" smtClean="0"/>
            <a:t>Појам </a:t>
          </a:r>
          <a:endParaRPr lang="sr-Latn-CS" sz="4500" kern="1200" dirty="0"/>
        </a:p>
      </dsp:txBody>
      <dsp:txXfrm>
        <a:off x="89397" y="135455"/>
        <a:ext cx="1858379" cy="1652502"/>
      </dsp:txXfrm>
    </dsp:sp>
    <dsp:sp modelId="{C0EB1E2E-D4A6-4CB0-ABE0-EA755DA3B2AE}">
      <dsp:nvSpPr>
        <dsp:cNvPr id="0" name=""/>
        <dsp:cNvSpPr/>
      </dsp:nvSpPr>
      <dsp:spPr>
        <a:xfrm>
          <a:off x="2171940" y="2014921"/>
          <a:ext cx="5349201" cy="22708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1800" kern="1200" dirty="0" smtClean="0"/>
            <a:t>Сврха пројектног модела је отклањање недостататка у раду велике групе ученика и потреба за организовањем занимљивијег, свестранијег и ефикаснијег учења, нарочито кроз развој процедуралних знања ученика и примена услова који покрећу научно истраживање.</a:t>
          </a:r>
          <a:endParaRPr lang="sr-Latn-CS" sz="1800" kern="1200" dirty="0"/>
        </a:p>
      </dsp:txBody>
      <dsp:txXfrm>
        <a:off x="2171940" y="2298779"/>
        <a:ext cx="4497628" cy="1703146"/>
      </dsp:txXfrm>
    </dsp:sp>
    <dsp:sp modelId="{3BE3CC8D-00EE-4FDD-9DB4-D81D29D9EAD2}">
      <dsp:nvSpPr>
        <dsp:cNvPr id="0" name=""/>
        <dsp:cNvSpPr/>
      </dsp:nvSpPr>
      <dsp:spPr>
        <a:xfrm>
          <a:off x="432" y="2234704"/>
          <a:ext cx="2171507" cy="18312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4500" kern="1200" dirty="0" smtClean="0"/>
            <a:t>Сврха </a:t>
          </a:r>
          <a:endParaRPr lang="sr-Latn-CS" sz="4500" kern="1200" dirty="0"/>
        </a:p>
      </dsp:txBody>
      <dsp:txXfrm>
        <a:off x="89829" y="2324101"/>
        <a:ext cx="1992713" cy="1652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D9BCB-032E-4214-B86E-E935D6AD5886}">
      <dsp:nvSpPr>
        <dsp:cNvPr id="0" name=""/>
        <dsp:cNvSpPr/>
      </dsp:nvSpPr>
      <dsp:spPr>
        <a:xfrm>
          <a:off x="2389177" y="57150"/>
          <a:ext cx="2743219" cy="274321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Проблемска настава</a:t>
          </a:r>
          <a:endParaRPr lang="sr-Latn-CS" sz="2000" kern="1200" dirty="0"/>
        </a:p>
      </dsp:txBody>
      <dsp:txXfrm>
        <a:off x="2754940" y="537213"/>
        <a:ext cx="2011694" cy="1234448"/>
      </dsp:txXfrm>
    </dsp:sp>
    <dsp:sp modelId="{83046E49-C342-479D-81A4-370FCEC81A48}">
      <dsp:nvSpPr>
        <dsp:cNvPr id="0" name=""/>
        <dsp:cNvSpPr/>
      </dsp:nvSpPr>
      <dsp:spPr>
        <a:xfrm>
          <a:off x="3379022" y="1771662"/>
          <a:ext cx="2743219" cy="2743219"/>
        </a:xfrm>
        <a:prstGeom prst="ellipse">
          <a:avLst/>
        </a:prstGeom>
        <a:solidFill>
          <a:schemeClr val="accent2">
            <a:alpha val="50000"/>
            <a:hueOff val="5241764"/>
            <a:satOff val="-994"/>
            <a:lumOff val="-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Истраживачка настава</a:t>
          </a:r>
          <a:endParaRPr lang="sr-Latn-CS" sz="2000" kern="1200" dirty="0"/>
        </a:p>
      </dsp:txBody>
      <dsp:txXfrm>
        <a:off x="4217990" y="2480327"/>
        <a:ext cx="1645931" cy="1508770"/>
      </dsp:txXfrm>
    </dsp:sp>
    <dsp:sp modelId="{8B2B8DB5-F6AF-4E06-B30B-4FEDB86E858B}">
      <dsp:nvSpPr>
        <dsp:cNvPr id="0" name=""/>
        <dsp:cNvSpPr/>
      </dsp:nvSpPr>
      <dsp:spPr>
        <a:xfrm>
          <a:off x="1399332" y="1771662"/>
          <a:ext cx="2743219" cy="2743219"/>
        </a:xfrm>
        <a:prstGeom prst="ellipse">
          <a:avLst/>
        </a:prstGeom>
        <a:solidFill>
          <a:schemeClr val="accent2">
            <a:alpha val="50000"/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Пројектна настава</a:t>
          </a:r>
          <a:endParaRPr lang="sr-Latn-CS" sz="2000" kern="1200" dirty="0"/>
        </a:p>
      </dsp:txBody>
      <dsp:txXfrm>
        <a:off x="1657652" y="2480327"/>
        <a:ext cx="1645931" cy="1508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59B17-9721-4BB9-A985-F3560A06E68F}">
      <dsp:nvSpPr>
        <dsp:cNvPr id="0" name=""/>
        <dsp:cNvSpPr/>
      </dsp:nvSpPr>
      <dsp:spPr>
        <a:xfrm rot="5400000">
          <a:off x="-257169" y="257383"/>
          <a:ext cx="1714464" cy="120012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Проблем </a:t>
          </a:r>
          <a:endParaRPr lang="sr-Latn-CS" sz="1800" kern="1200" dirty="0"/>
        </a:p>
      </dsp:txBody>
      <dsp:txXfrm rot="-5400000">
        <a:off x="1" y="600275"/>
        <a:ext cx="1200124" cy="514340"/>
      </dsp:txXfrm>
    </dsp:sp>
    <dsp:sp modelId="{EAE2CAF6-BDA1-4204-900C-F0E543469D25}">
      <dsp:nvSpPr>
        <dsp:cNvPr id="0" name=""/>
        <dsp:cNvSpPr/>
      </dsp:nvSpPr>
      <dsp:spPr>
        <a:xfrm rot="5400000">
          <a:off x="3803649" y="-2603310"/>
          <a:ext cx="1114401" cy="63214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Оспособљавање ученика за решавање </a:t>
          </a:r>
          <a:r>
            <a:rPr lang="sr-Cyrl-CS" sz="1800" i="1" kern="1200" dirty="0" smtClean="0"/>
            <a:t>проблемских задатака</a:t>
          </a:r>
          <a:r>
            <a:rPr lang="sr-Cyrl-CS" sz="1800" kern="1200" dirty="0" smtClean="0"/>
            <a:t>.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Истраживање и пројекат су у служби решавања </a:t>
          </a:r>
          <a:r>
            <a:rPr lang="sr-Cyrl-CS" sz="1800" i="1" kern="1200" dirty="0" smtClean="0"/>
            <a:t>проблемског задатка</a:t>
          </a:r>
          <a:r>
            <a:rPr lang="sr-Cyrl-CS" sz="1800" kern="1200" dirty="0" smtClean="0"/>
            <a:t>.</a:t>
          </a:r>
          <a:endParaRPr lang="sr-Latn-CS" sz="1800" kern="1200" dirty="0"/>
        </a:p>
      </dsp:txBody>
      <dsp:txXfrm rot="-5400000">
        <a:off x="1200125" y="54615"/>
        <a:ext cx="6267049" cy="1005599"/>
      </dsp:txXfrm>
    </dsp:sp>
    <dsp:sp modelId="{76FD0325-B311-40C4-BB0F-4B305F992593}">
      <dsp:nvSpPr>
        <dsp:cNvPr id="0" name=""/>
        <dsp:cNvSpPr/>
      </dsp:nvSpPr>
      <dsp:spPr>
        <a:xfrm rot="5400000">
          <a:off x="-257169" y="1778814"/>
          <a:ext cx="1714464" cy="120012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Истражи-вање </a:t>
          </a:r>
          <a:endParaRPr lang="sr-Latn-CS" sz="1800" kern="1200" dirty="0"/>
        </a:p>
      </dsp:txBody>
      <dsp:txXfrm rot="-5400000">
        <a:off x="1" y="2121706"/>
        <a:ext cx="1200124" cy="514340"/>
      </dsp:txXfrm>
    </dsp:sp>
    <dsp:sp modelId="{944919B3-6B0B-4971-B58F-C9424D16E2AD}">
      <dsp:nvSpPr>
        <dsp:cNvPr id="0" name=""/>
        <dsp:cNvSpPr/>
      </dsp:nvSpPr>
      <dsp:spPr>
        <a:xfrm rot="5400000">
          <a:off x="3803649" y="-1081879"/>
          <a:ext cx="1114401" cy="63214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Оспособљавање ученика за </a:t>
          </a:r>
          <a:r>
            <a:rPr lang="sr-Cyrl-CS" sz="1800" i="1" kern="1200" dirty="0" smtClean="0"/>
            <a:t>истраживање.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Проблемски задатак и пројекат су у служби </a:t>
          </a:r>
          <a:r>
            <a:rPr lang="sr-Cyrl-CS" sz="1800" i="1" kern="1200" dirty="0" smtClean="0"/>
            <a:t>истраживања.</a:t>
          </a:r>
          <a:endParaRPr lang="sr-Latn-CS" sz="1800" kern="1200" dirty="0"/>
        </a:p>
      </dsp:txBody>
      <dsp:txXfrm rot="-5400000">
        <a:off x="1200125" y="1576046"/>
        <a:ext cx="6267049" cy="1005599"/>
      </dsp:txXfrm>
    </dsp:sp>
    <dsp:sp modelId="{3DA0F0FF-4BD0-4DD6-B0F4-7C0D28A130C5}">
      <dsp:nvSpPr>
        <dsp:cNvPr id="0" name=""/>
        <dsp:cNvSpPr/>
      </dsp:nvSpPr>
      <dsp:spPr>
        <a:xfrm rot="5400000">
          <a:off x="-257169" y="3300245"/>
          <a:ext cx="1714464" cy="120012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Пројекат </a:t>
          </a:r>
          <a:endParaRPr lang="sr-Latn-CS" sz="1800" kern="1200" dirty="0"/>
        </a:p>
      </dsp:txBody>
      <dsp:txXfrm rot="-5400000">
        <a:off x="1" y="3643137"/>
        <a:ext cx="1200124" cy="514340"/>
      </dsp:txXfrm>
    </dsp:sp>
    <dsp:sp modelId="{980D8A54-FAC4-43D1-8933-EC661C1F4F70}">
      <dsp:nvSpPr>
        <dsp:cNvPr id="0" name=""/>
        <dsp:cNvSpPr/>
      </dsp:nvSpPr>
      <dsp:spPr>
        <a:xfrm rot="5400000">
          <a:off x="3803649" y="439551"/>
          <a:ext cx="1114401" cy="63214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Оспособљавање ученика за израду и вођење </a:t>
          </a:r>
          <a:r>
            <a:rPr lang="sr-Cyrl-CS" sz="1800" i="1" kern="1200" dirty="0" smtClean="0"/>
            <a:t>пројекта.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Истраживање и проблем због којег истражујемо су у служби дизајнирања </a:t>
          </a:r>
          <a:r>
            <a:rPr lang="sr-Cyrl-CS" sz="1800" i="1" kern="1200" dirty="0" smtClean="0"/>
            <a:t>пројекта. </a:t>
          </a:r>
          <a:endParaRPr lang="sr-Latn-CS" sz="1800" kern="1200" dirty="0"/>
        </a:p>
      </dsp:txBody>
      <dsp:txXfrm rot="-5400000">
        <a:off x="1200125" y="3097477"/>
        <a:ext cx="6267049" cy="1005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BEAF6-C8E0-4928-A895-99B9D934B527}">
      <dsp:nvSpPr>
        <dsp:cNvPr id="0" name=""/>
        <dsp:cNvSpPr/>
      </dsp:nvSpPr>
      <dsp:spPr>
        <a:xfrm>
          <a:off x="2463793" y="775"/>
          <a:ext cx="2593988" cy="9548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Активно укључивање ученика</a:t>
          </a:r>
          <a:endParaRPr lang="sr-Latn-CS" sz="2000" kern="1200" dirty="0"/>
        </a:p>
      </dsp:txBody>
      <dsp:txXfrm>
        <a:off x="2510407" y="47389"/>
        <a:ext cx="2500760" cy="861659"/>
      </dsp:txXfrm>
    </dsp:sp>
    <dsp:sp modelId="{6364196E-71F5-4A4A-9430-DBE99E27B02F}">
      <dsp:nvSpPr>
        <dsp:cNvPr id="0" name=""/>
        <dsp:cNvSpPr/>
      </dsp:nvSpPr>
      <dsp:spPr>
        <a:xfrm>
          <a:off x="1653044" y="752646"/>
          <a:ext cx="3816719" cy="3816719"/>
        </a:xfrm>
        <a:custGeom>
          <a:avLst/>
          <a:gdLst/>
          <a:ahLst/>
          <a:cxnLst/>
          <a:rect l="0" t="0" r="0" b="0"/>
          <a:pathLst>
            <a:path>
              <a:moveTo>
                <a:pt x="2770413" y="205802"/>
              </a:moveTo>
              <a:arcTo wR="1908359" hR="1908359" stAng="17811265" swAng="109747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286D6-98A5-42A1-B3AE-BB4E2386C7D3}">
      <dsp:nvSpPr>
        <dsp:cNvPr id="0" name=""/>
        <dsp:cNvSpPr/>
      </dsp:nvSpPr>
      <dsp:spPr>
        <a:xfrm>
          <a:off x="4841216" y="1319420"/>
          <a:ext cx="1469057" cy="9548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Примена знања</a:t>
          </a:r>
          <a:endParaRPr lang="sr-Latn-CS" sz="2000" kern="1200" dirty="0"/>
        </a:p>
      </dsp:txBody>
      <dsp:txXfrm>
        <a:off x="4887830" y="1366034"/>
        <a:ext cx="1375829" cy="861659"/>
      </dsp:txXfrm>
    </dsp:sp>
    <dsp:sp modelId="{3810A862-EE08-481D-BA0E-ECD857F1EE2A}">
      <dsp:nvSpPr>
        <dsp:cNvPr id="0" name=""/>
        <dsp:cNvSpPr/>
      </dsp:nvSpPr>
      <dsp:spPr>
        <a:xfrm>
          <a:off x="1852427" y="478219"/>
          <a:ext cx="3816719" cy="3816719"/>
        </a:xfrm>
        <a:custGeom>
          <a:avLst/>
          <a:gdLst/>
          <a:ahLst/>
          <a:cxnLst/>
          <a:rect l="0" t="0" r="0" b="0"/>
          <a:pathLst>
            <a:path>
              <a:moveTo>
                <a:pt x="3814094" y="1808289"/>
              </a:moveTo>
              <a:arcTo wR="1908359" hR="1908359" stAng="21419649" swAng="219683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E389B-5F6F-4CDB-A493-44FCD53FCC3D}">
      <dsp:nvSpPr>
        <dsp:cNvPr id="0" name=""/>
        <dsp:cNvSpPr/>
      </dsp:nvSpPr>
      <dsp:spPr>
        <a:xfrm>
          <a:off x="3514976" y="3453031"/>
          <a:ext cx="2735032" cy="9548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Вишеструко презентовање</a:t>
          </a:r>
          <a:endParaRPr lang="sr-Latn-CS" sz="2000" kern="1200" dirty="0"/>
        </a:p>
      </dsp:txBody>
      <dsp:txXfrm>
        <a:off x="3561590" y="3499645"/>
        <a:ext cx="2641804" cy="861659"/>
      </dsp:txXfrm>
    </dsp:sp>
    <dsp:sp modelId="{27FB2777-A9A5-4401-A2BB-C53DD6BC8E72}">
      <dsp:nvSpPr>
        <dsp:cNvPr id="0" name=""/>
        <dsp:cNvSpPr/>
      </dsp:nvSpPr>
      <dsp:spPr>
        <a:xfrm>
          <a:off x="1852427" y="478219"/>
          <a:ext cx="3816719" cy="3816719"/>
        </a:xfrm>
        <a:custGeom>
          <a:avLst/>
          <a:gdLst/>
          <a:ahLst/>
          <a:cxnLst/>
          <a:rect l="0" t="0" r="0" b="0"/>
          <a:pathLst>
            <a:path>
              <a:moveTo>
                <a:pt x="1661127" y="3800637"/>
              </a:moveTo>
              <a:arcTo wR="1908359" hR="1908359" stAng="5846623" swAng="25313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276AE-FA4E-4DD0-8833-E20BCAAE40EB}">
      <dsp:nvSpPr>
        <dsp:cNvPr id="0" name=""/>
        <dsp:cNvSpPr/>
      </dsp:nvSpPr>
      <dsp:spPr>
        <a:xfrm>
          <a:off x="1904552" y="3453031"/>
          <a:ext cx="1469057" cy="9548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Заједница учења</a:t>
          </a:r>
          <a:endParaRPr lang="sr-Latn-CS" sz="2000" kern="1200" dirty="0"/>
        </a:p>
      </dsp:txBody>
      <dsp:txXfrm>
        <a:off x="1951166" y="3499645"/>
        <a:ext cx="1375829" cy="861659"/>
      </dsp:txXfrm>
    </dsp:sp>
    <dsp:sp modelId="{995967A9-3DD8-4B81-A156-F2EE41CABB9E}">
      <dsp:nvSpPr>
        <dsp:cNvPr id="0" name=""/>
        <dsp:cNvSpPr/>
      </dsp:nvSpPr>
      <dsp:spPr>
        <a:xfrm>
          <a:off x="1852427" y="478219"/>
          <a:ext cx="3816719" cy="3816719"/>
        </a:xfrm>
        <a:custGeom>
          <a:avLst/>
          <a:gdLst/>
          <a:ahLst/>
          <a:cxnLst/>
          <a:rect l="0" t="0" r="0" b="0"/>
          <a:pathLst>
            <a:path>
              <a:moveTo>
                <a:pt x="318996" y="2964655"/>
              </a:moveTo>
              <a:arcTo wR="1908359" hR="1908359" stAng="8783512" swAng="219683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98104-29B1-4CF8-8F4A-583B12790446}">
      <dsp:nvSpPr>
        <dsp:cNvPr id="0" name=""/>
        <dsp:cNvSpPr/>
      </dsp:nvSpPr>
      <dsp:spPr>
        <a:xfrm>
          <a:off x="1211300" y="1319420"/>
          <a:ext cx="1469057" cy="95488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Аутентични задаци</a:t>
          </a:r>
          <a:endParaRPr lang="sr-Latn-CS" sz="2000" kern="1200" dirty="0"/>
        </a:p>
      </dsp:txBody>
      <dsp:txXfrm>
        <a:off x="1257914" y="1366034"/>
        <a:ext cx="1375829" cy="861659"/>
      </dsp:txXfrm>
    </dsp:sp>
    <dsp:sp modelId="{AE07D742-1728-4DC9-975F-33170F0050D5}">
      <dsp:nvSpPr>
        <dsp:cNvPr id="0" name=""/>
        <dsp:cNvSpPr/>
      </dsp:nvSpPr>
      <dsp:spPr>
        <a:xfrm>
          <a:off x="2051810" y="752646"/>
          <a:ext cx="3816719" cy="3816719"/>
        </a:xfrm>
        <a:custGeom>
          <a:avLst/>
          <a:gdLst/>
          <a:ahLst/>
          <a:cxnLst/>
          <a:rect l="0" t="0" r="0" b="0"/>
          <a:pathLst>
            <a:path>
              <a:moveTo>
                <a:pt x="555521" y="562378"/>
              </a:moveTo>
              <a:arcTo wR="1908359" hR="1908359" stAng="13491265" swAng="109747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10FE8-6238-49B4-BEA5-8871206E046F}">
      <dsp:nvSpPr>
        <dsp:cNvPr id="0" name=""/>
        <dsp:cNvSpPr/>
      </dsp:nvSpPr>
      <dsp:spPr>
        <a:xfrm>
          <a:off x="6610" y="905319"/>
          <a:ext cx="1975882" cy="11855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Коришћење постојећих знања</a:t>
          </a:r>
          <a:endParaRPr lang="sr-Latn-CS" sz="2200" kern="1200" dirty="0"/>
        </a:p>
      </dsp:txBody>
      <dsp:txXfrm>
        <a:off x="41333" y="940042"/>
        <a:ext cx="1906436" cy="1116083"/>
      </dsp:txXfrm>
    </dsp:sp>
    <dsp:sp modelId="{C953B33E-705F-41A9-9E37-946AF5BB55EB}">
      <dsp:nvSpPr>
        <dsp:cNvPr id="0" name=""/>
        <dsp:cNvSpPr/>
      </dsp:nvSpPr>
      <dsp:spPr>
        <a:xfrm>
          <a:off x="2156370" y="1253074"/>
          <a:ext cx="418887" cy="490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700" kern="1200"/>
        </a:p>
      </dsp:txBody>
      <dsp:txXfrm>
        <a:off x="2156370" y="1351078"/>
        <a:ext cx="293221" cy="294010"/>
      </dsp:txXfrm>
    </dsp:sp>
    <dsp:sp modelId="{16226F76-8D80-48B2-8C5C-DF3949CDF740}">
      <dsp:nvSpPr>
        <dsp:cNvPr id="0" name=""/>
        <dsp:cNvSpPr/>
      </dsp:nvSpPr>
      <dsp:spPr>
        <a:xfrm>
          <a:off x="2772846" y="542914"/>
          <a:ext cx="1975882" cy="19103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Учење – интегрисање нових идеја у постојећа знања</a:t>
          </a:r>
          <a:endParaRPr lang="sr-Latn-CS" sz="2100" kern="1200" dirty="0"/>
        </a:p>
      </dsp:txBody>
      <dsp:txXfrm>
        <a:off x="2828798" y="598866"/>
        <a:ext cx="1863978" cy="1798434"/>
      </dsp:txXfrm>
    </dsp:sp>
    <dsp:sp modelId="{457599B7-4D2F-451A-9FF0-C0998510CE1D}">
      <dsp:nvSpPr>
        <dsp:cNvPr id="0" name=""/>
        <dsp:cNvSpPr/>
      </dsp:nvSpPr>
      <dsp:spPr>
        <a:xfrm>
          <a:off x="4922606" y="1253074"/>
          <a:ext cx="418887" cy="490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700" kern="1200"/>
        </a:p>
      </dsp:txBody>
      <dsp:txXfrm>
        <a:off x="4922606" y="1351078"/>
        <a:ext cx="293221" cy="294010"/>
      </dsp:txXfrm>
    </dsp:sp>
    <dsp:sp modelId="{6BE9579D-1B97-4845-B184-1E7EE608A1A3}">
      <dsp:nvSpPr>
        <dsp:cNvPr id="0" name=""/>
        <dsp:cNvSpPr/>
      </dsp:nvSpPr>
      <dsp:spPr>
        <a:xfrm>
          <a:off x="5539081" y="471474"/>
          <a:ext cx="1975882" cy="20532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Наставник – водич и подршка у </a:t>
          </a:r>
          <a:r>
            <a:rPr lang="sr-Cyrl-RS" sz="2100" kern="1200" dirty="0" smtClean="0"/>
            <a:t>р</a:t>
          </a:r>
          <a:r>
            <a:rPr lang="sr-Cyrl-CS" sz="2100" kern="1200" dirty="0" smtClean="0"/>
            <a:t>азвоју </a:t>
          </a:r>
          <a:r>
            <a:rPr lang="sr-Cyrl-CS" sz="2100" kern="1200" dirty="0" smtClean="0"/>
            <a:t>нових начина мишљења</a:t>
          </a:r>
          <a:endParaRPr lang="sr-Latn-CS" sz="2100" kern="1200" dirty="0"/>
        </a:p>
      </dsp:txBody>
      <dsp:txXfrm>
        <a:off x="5596953" y="529346"/>
        <a:ext cx="1860138" cy="1937474"/>
      </dsp:txXfrm>
    </dsp:sp>
    <dsp:sp modelId="{091DC686-9D4A-4DE7-91BD-066A033EA952}">
      <dsp:nvSpPr>
        <dsp:cNvPr id="0" name=""/>
        <dsp:cNvSpPr/>
      </dsp:nvSpPr>
      <dsp:spPr>
        <a:xfrm rot="5400000">
          <a:off x="6317579" y="2663004"/>
          <a:ext cx="418887" cy="490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700" kern="1200"/>
        </a:p>
      </dsp:txBody>
      <dsp:txXfrm rot="-5400000">
        <a:off x="6380018" y="2698569"/>
        <a:ext cx="294010" cy="293221"/>
      </dsp:txXfrm>
    </dsp:sp>
    <dsp:sp modelId="{FDB167AC-19A0-409B-9902-AA4C34830476}">
      <dsp:nvSpPr>
        <dsp:cNvPr id="0" name=""/>
        <dsp:cNvSpPr/>
      </dsp:nvSpPr>
      <dsp:spPr>
        <a:xfrm>
          <a:off x="5539081" y="3315046"/>
          <a:ext cx="1975882" cy="11855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Различити извори знања</a:t>
          </a:r>
          <a:endParaRPr lang="sr-Latn-CS" sz="2100" kern="1200" dirty="0"/>
        </a:p>
      </dsp:txBody>
      <dsp:txXfrm>
        <a:off x="5573804" y="3349769"/>
        <a:ext cx="1906436" cy="1116083"/>
      </dsp:txXfrm>
    </dsp:sp>
    <dsp:sp modelId="{411EAA9D-558D-43EB-8472-324097BF4251}">
      <dsp:nvSpPr>
        <dsp:cNvPr id="0" name=""/>
        <dsp:cNvSpPr/>
      </dsp:nvSpPr>
      <dsp:spPr>
        <a:xfrm rot="10800000">
          <a:off x="4946316" y="3662801"/>
          <a:ext cx="418887" cy="490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700" kern="1200"/>
        </a:p>
      </dsp:txBody>
      <dsp:txXfrm rot="10800000">
        <a:off x="5071982" y="3760805"/>
        <a:ext cx="293221" cy="294010"/>
      </dsp:txXfrm>
    </dsp:sp>
    <dsp:sp modelId="{CAB02B58-0535-412B-AE68-C0926A042ABD}">
      <dsp:nvSpPr>
        <dsp:cNvPr id="0" name=""/>
        <dsp:cNvSpPr/>
      </dsp:nvSpPr>
      <dsp:spPr>
        <a:xfrm>
          <a:off x="2772846" y="3315046"/>
          <a:ext cx="1975882" cy="11855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Применљива знања</a:t>
          </a:r>
          <a:endParaRPr lang="sr-Latn-CS" sz="2100" kern="1200" dirty="0"/>
        </a:p>
      </dsp:txBody>
      <dsp:txXfrm>
        <a:off x="2807569" y="3349769"/>
        <a:ext cx="1906436" cy="11160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752CF-A1C3-49DC-AD6C-C32C74748FC5}">
      <dsp:nvSpPr>
        <dsp:cNvPr id="0" name=""/>
        <dsp:cNvSpPr/>
      </dsp:nvSpPr>
      <dsp:spPr>
        <a:xfrm>
          <a:off x="0" y="0"/>
          <a:ext cx="7521575" cy="132016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900" kern="1200" dirty="0" smtClean="0"/>
            <a:t>Развој способности презентовања резултата ученикове делатности на различите начине</a:t>
          </a:r>
          <a:endParaRPr lang="sr-Latn-CS" sz="2900" kern="1200" dirty="0"/>
        </a:p>
      </dsp:txBody>
      <dsp:txXfrm>
        <a:off x="0" y="0"/>
        <a:ext cx="7521575" cy="1320169"/>
      </dsp:txXfrm>
    </dsp:sp>
    <dsp:sp modelId="{00FD4643-31D7-4230-AD9B-11C2FEF1AACD}">
      <dsp:nvSpPr>
        <dsp:cNvPr id="0" name=""/>
        <dsp:cNvSpPr/>
      </dsp:nvSpPr>
      <dsp:spPr>
        <a:xfrm>
          <a:off x="3672" y="1320169"/>
          <a:ext cx="2504743" cy="27723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600" kern="1200" dirty="0" smtClean="0"/>
            <a:t>Текстуална форма (писани извештаји)</a:t>
          </a:r>
          <a:endParaRPr lang="sr-Latn-CS" sz="2600" kern="1200" dirty="0"/>
        </a:p>
      </dsp:txBody>
      <dsp:txXfrm>
        <a:off x="3672" y="1320169"/>
        <a:ext cx="2504743" cy="2772355"/>
      </dsp:txXfrm>
    </dsp:sp>
    <dsp:sp modelId="{4FBF7462-D356-4AC6-BAFB-ECA4BEC8F707}">
      <dsp:nvSpPr>
        <dsp:cNvPr id="0" name=""/>
        <dsp:cNvSpPr/>
      </dsp:nvSpPr>
      <dsp:spPr>
        <a:xfrm>
          <a:off x="2508415" y="1320169"/>
          <a:ext cx="2504743" cy="27723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600" kern="1200" dirty="0" smtClean="0"/>
            <a:t>Графичка форма (постер и мултимедијалне презентације)</a:t>
          </a:r>
          <a:endParaRPr lang="sr-Latn-CS" sz="2600" kern="1200" dirty="0"/>
        </a:p>
      </dsp:txBody>
      <dsp:txXfrm>
        <a:off x="2508415" y="1320169"/>
        <a:ext cx="2504743" cy="2772355"/>
      </dsp:txXfrm>
    </dsp:sp>
    <dsp:sp modelId="{E3531678-7520-484F-983B-A8B8AEFCB616}">
      <dsp:nvSpPr>
        <dsp:cNvPr id="0" name=""/>
        <dsp:cNvSpPr/>
      </dsp:nvSpPr>
      <dsp:spPr>
        <a:xfrm>
          <a:off x="5013159" y="1320169"/>
          <a:ext cx="2504743" cy="27723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600" kern="1200" dirty="0" smtClean="0"/>
            <a:t>Практична форма (огледи, макете, модели...)</a:t>
          </a:r>
          <a:endParaRPr lang="sr-Latn-CS" sz="2600" kern="1200" dirty="0"/>
        </a:p>
      </dsp:txBody>
      <dsp:txXfrm>
        <a:off x="5013159" y="1320169"/>
        <a:ext cx="2504743" cy="2772355"/>
      </dsp:txXfrm>
    </dsp:sp>
    <dsp:sp modelId="{EE2FE71B-D9D1-4B51-A12D-20927B7AD725}">
      <dsp:nvSpPr>
        <dsp:cNvPr id="0" name=""/>
        <dsp:cNvSpPr/>
      </dsp:nvSpPr>
      <dsp:spPr>
        <a:xfrm>
          <a:off x="0" y="4092524"/>
          <a:ext cx="7521575" cy="30803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554E5-F06B-44A9-9066-F6AA977FD8BC}">
      <dsp:nvSpPr>
        <dsp:cNvPr id="0" name=""/>
        <dsp:cNvSpPr/>
      </dsp:nvSpPr>
      <dsp:spPr>
        <a:xfrm>
          <a:off x="2832483" y="2287"/>
          <a:ext cx="2308233" cy="9704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Моделовање </a:t>
          </a:r>
          <a:endParaRPr lang="sr-Latn-CS" sz="2500" kern="1200" dirty="0"/>
        </a:p>
      </dsp:txBody>
      <dsp:txXfrm>
        <a:off x="2879854" y="49658"/>
        <a:ext cx="2213491" cy="875662"/>
      </dsp:txXfrm>
    </dsp:sp>
    <dsp:sp modelId="{5B7F8DAD-25B2-42C5-A3AE-A227A448206A}">
      <dsp:nvSpPr>
        <dsp:cNvPr id="0" name=""/>
        <dsp:cNvSpPr/>
      </dsp:nvSpPr>
      <dsp:spPr>
        <a:xfrm>
          <a:off x="2049344" y="487489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3096613" y="385208"/>
              </a:moveTo>
              <a:arcTo wR="1937255" hR="1937255" stAng="18405553" swAng="114168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48DCE-75CD-4D50-81EF-6829FFBF908D}">
      <dsp:nvSpPr>
        <dsp:cNvPr id="0" name=""/>
        <dsp:cNvSpPr/>
      </dsp:nvSpPr>
      <dsp:spPr>
        <a:xfrm>
          <a:off x="5082575" y="1340898"/>
          <a:ext cx="1492929" cy="9704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Тренинг </a:t>
          </a:r>
          <a:endParaRPr lang="sr-Latn-CS" sz="2500" kern="1200" dirty="0"/>
        </a:p>
      </dsp:txBody>
      <dsp:txXfrm>
        <a:off x="5129946" y="1388269"/>
        <a:ext cx="1398187" cy="875662"/>
      </dsp:txXfrm>
    </dsp:sp>
    <dsp:sp modelId="{909CDD19-FBBB-4C9A-9170-216AB5F1D00D}">
      <dsp:nvSpPr>
        <dsp:cNvPr id="0" name=""/>
        <dsp:cNvSpPr/>
      </dsp:nvSpPr>
      <dsp:spPr>
        <a:xfrm>
          <a:off x="2049344" y="487489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3871873" y="1836188"/>
              </a:moveTo>
              <a:arcTo wR="1937255" hR="1937255" stAng="21420570" swAng="219480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C104-5B56-482F-9856-94B71E7FE45F}">
      <dsp:nvSpPr>
        <dsp:cNvPr id="0" name=""/>
        <dsp:cNvSpPr/>
      </dsp:nvSpPr>
      <dsp:spPr>
        <a:xfrm>
          <a:off x="4378826" y="3506816"/>
          <a:ext cx="1492929" cy="9704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Подела на етапе</a:t>
          </a:r>
          <a:endParaRPr lang="sr-Latn-CS" sz="2500" kern="1200" dirty="0"/>
        </a:p>
      </dsp:txBody>
      <dsp:txXfrm>
        <a:off x="4426197" y="3554187"/>
        <a:ext cx="1398187" cy="875662"/>
      </dsp:txXfrm>
    </dsp:sp>
    <dsp:sp modelId="{EEB7DC7F-CE47-4D7C-A0DF-0B3EF07D88B5}">
      <dsp:nvSpPr>
        <dsp:cNvPr id="0" name=""/>
        <dsp:cNvSpPr/>
      </dsp:nvSpPr>
      <dsp:spPr>
        <a:xfrm>
          <a:off x="2049344" y="487489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2327911" y="3834714"/>
              </a:moveTo>
              <a:arcTo wR="1937255" hR="1937255" stAng="4701977" swAng="27881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101FC-5623-4221-B953-A9237BEAC865}">
      <dsp:nvSpPr>
        <dsp:cNvPr id="0" name=""/>
        <dsp:cNvSpPr/>
      </dsp:nvSpPr>
      <dsp:spPr>
        <a:xfrm>
          <a:off x="1475161" y="3506816"/>
          <a:ext cx="2745497" cy="9704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Поједностављење </a:t>
          </a:r>
          <a:endParaRPr lang="sr-Latn-CS" sz="2500" kern="1200" dirty="0"/>
        </a:p>
      </dsp:txBody>
      <dsp:txXfrm>
        <a:off x="1522532" y="3554187"/>
        <a:ext cx="2650755" cy="875662"/>
      </dsp:txXfrm>
    </dsp:sp>
    <dsp:sp modelId="{FA230630-CC25-47BE-8B53-E1B9576AC2EE}">
      <dsp:nvSpPr>
        <dsp:cNvPr id="0" name=""/>
        <dsp:cNvSpPr/>
      </dsp:nvSpPr>
      <dsp:spPr>
        <a:xfrm>
          <a:off x="2049344" y="487489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323479" y="3009023"/>
              </a:moveTo>
              <a:arcTo wR="1937255" hR="1937255" stAng="8784624" swAng="219480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DD93A-7BBD-4D0C-A872-CC10701FC86E}">
      <dsp:nvSpPr>
        <dsp:cNvPr id="0" name=""/>
        <dsp:cNvSpPr/>
      </dsp:nvSpPr>
      <dsp:spPr>
        <a:xfrm>
          <a:off x="946069" y="1340898"/>
          <a:ext cx="2396182" cy="9704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Наглашавање </a:t>
          </a:r>
          <a:endParaRPr lang="sr-Latn-CS" sz="2500" kern="1200" dirty="0"/>
        </a:p>
      </dsp:txBody>
      <dsp:txXfrm>
        <a:off x="993440" y="1388269"/>
        <a:ext cx="2301440" cy="875662"/>
      </dsp:txXfrm>
    </dsp:sp>
    <dsp:sp modelId="{9F66B566-E9D8-40DD-ABDC-B2E0E8417F49}">
      <dsp:nvSpPr>
        <dsp:cNvPr id="0" name=""/>
        <dsp:cNvSpPr/>
      </dsp:nvSpPr>
      <dsp:spPr>
        <a:xfrm>
          <a:off x="2049344" y="487489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335231" y="848000"/>
              </a:moveTo>
              <a:arcTo wR="1937255" hR="1937255" stAng="12852765" swAng="114168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68B9-BC97-4DC9-8F95-9AEF722355EF}" type="datetimeFigureOut">
              <a:rPr lang="sr-Latn-CS" smtClean="0"/>
              <a:pPr/>
              <a:t>17.3.2017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90BE8-3542-41D0-9136-F4C1F7DF0D30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2542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90BE8-3542-41D0-9136-F4C1F7DF0D30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000924" cy="1418620"/>
          </a:xfrm>
        </p:spPr>
        <p:txBody>
          <a:bodyPr/>
          <a:lstStyle/>
          <a:p>
            <a:r>
              <a:rPr lang="sr-Cyrl-CS" dirty="0" smtClean="0"/>
              <a:t>Суштина и специфичности ПРОЈЕКТНог МОДЕЛа НАСТАВЕ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28662" y="3357562"/>
            <a:ext cx="6511131" cy="686449"/>
          </a:xfrm>
        </p:spPr>
        <p:txBody>
          <a:bodyPr>
            <a:normAutofit/>
          </a:bodyPr>
          <a:lstStyle/>
          <a:p>
            <a:r>
              <a:rPr lang="sr-Cyrl-CS" dirty="0" smtClean="0"/>
              <a:t>Доц. Др Душан ристановић</a:t>
            </a:r>
          </a:p>
          <a:p>
            <a:r>
              <a:rPr lang="sr-Cyrl-CS" dirty="0" smtClean="0"/>
              <a:t>Доц. др биљана стојановић</a:t>
            </a:r>
            <a:endParaRPr lang="sr-Latn-C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46" y="3643314"/>
            <a:ext cx="3049585" cy="300037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7526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Различите форме представљања резултата</a:t>
            </a:r>
            <a:endParaRPr lang="sr-Latn-C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400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Заједница учења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85826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sr-Cyrl-BA" sz="1700" b="0" dirty="0" smtClean="0"/>
              <a:t>Сазнајне активности ученика се не одвијају у изолацији, већ у друштвено-културном контексту, такозваној заједници учења.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1700" b="0" dirty="0" smtClean="0"/>
              <a:t>Појединци активно конструишу знање у интеракцији са својом околином и у том процесу се сама околина, људи и њихови односи мењају. Родитељи, пријатељи, наставници, вршњаци, чланови заједнице, књиге, телевизија, филмови и културни обичаји, утичу на стварање ученикових знања.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1700" b="0" dirty="0" smtClean="0"/>
              <a:t>На пример, у току рада на пројектима, ученици могу да деле са својим друговима из одељења податке и закључке добијене из различитих експеримената; посете локални азил за напуштене животиње, а затим се преко интернета повежу са ученицима из других делова земље и разговарају о проблемима сличних азила у њиховим регионима, и слично. Сваки од ових видова друштвене интеракције помаже у процесу конструисања знања.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1700" b="0" dirty="0" smtClean="0"/>
              <a:t>Резултати различитих истраживања показују да деца постижу знатно боље резултате у учењу када о својим идејама разговарају са вршњацима и заинтересованим одраслима. (Виготски – зона наредног развоја).</a:t>
            </a:r>
          </a:p>
          <a:p>
            <a:pPr marL="0" indent="0">
              <a:buFont typeface="Arial" pitchFamily="34" charset="0"/>
              <a:buChar char="•"/>
            </a:pPr>
            <a:endParaRPr lang="sr-Cyrl-BA" dirty="0" smtClean="0"/>
          </a:p>
          <a:p>
            <a:pPr marL="0" indent="0">
              <a:buFont typeface="Arial" pitchFamily="34" charset="0"/>
              <a:buChar char="•"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Типови подршке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Типови подршке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57264"/>
          </a:xfrm>
        </p:spPr>
        <p:txBody>
          <a:bodyPr>
            <a:normAutofit/>
          </a:bodyPr>
          <a:lstStyle/>
          <a:p>
            <a:pPr marL="0" lvl="0" indent="0"/>
            <a:r>
              <a:rPr lang="sr-Cyrl-BA" b="0" i="1" dirty="0" smtClean="0"/>
              <a:t>Моделовање</a:t>
            </a:r>
            <a:r>
              <a:rPr lang="sr-Cyrl-BA" b="0" dirty="0" smtClean="0"/>
              <a:t> је процес приликом којег искуснија особа показује ученику како да уради неки задатак.</a:t>
            </a:r>
            <a:endParaRPr lang="sr-Latn-CS" b="0" dirty="0" smtClean="0"/>
          </a:p>
          <a:p>
            <a:pPr marL="0" lvl="0" indent="0"/>
            <a:r>
              <a:rPr lang="sr-Cyrl-BA" b="0" i="1" dirty="0" smtClean="0"/>
              <a:t>Тренинг</a:t>
            </a:r>
            <a:r>
              <a:rPr lang="sr-Cyrl-BA" b="0" dirty="0" smtClean="0"/>
              <a:t> укључује сугестије које помажу ученику да развије знање или вештине. Неки облици тренинга укључују постављање питања која подстичу на размишљање (како твоји подаци подржавају твој закључак?), задавање задатака у којима ученици треба да доврше започету реченицу (подаци подржавају закључак до којег сам дошао зато што…), или задатака у којима се од ученика тражи да напишу предвиђања и објашњења.</a:t>
            </a:r>
            <a:endParaRPr lang="sr-Latn-CS" b="0" dirty="0" smtClean="0"/>
          </a:p>
          <a:p>
            <a:pPr marL="0" lvl="0" indent="0"/>
            <a:r>
              <a:rPr lang="sr-Cyrl-BA" b="0" i="1" dirty="0" smtClean="0"/>
              <a:t>Подела на етапе </a:t>
            </a:r>
            <a:r>
              <a:rPr lang="sr-Cyrl-BA" b="0" dirty="0" smtClean="0"/>
              <a:t>је подела већег задатка на мање задатке, тако да се дете може фокусирати на решавање само једног мањег задатка у задатом времену, а не да брине о целом задатку одједном. Наставник може да подели процес истраживања у више компоненти, с тим да не дозволи ученику да пређе на следећи корак док у потпуности не заврши претходни. </a:t>
            </a:r>
            <a:endParaRPr lang="sr-Latn-CS" b="0" dirty="0" smtClean="0"/>
          </a:p>
          <a:p>
            <a:pPr marL="0" lvl="0" indent="0"/>
            <a:r>
              <a:rPr lang="sr-Cyrl-BA" b="0" i="1" dirty="0" smtClean="0"/>
              <a:t>Поједностављење</a:t>
            </a:r>
            <a:r>
              <a:rPr lang="sr-Cyrl-BA" b="0" dirty="0" smtClean="0"/>
              <a:t> укључује задржавање сложеног схватања задатка док ученик не усаврши једноставнија схватања мањих задатака. Класични пример је помагање детету да научи да вози бицикл с помоћним точкићима. </a:t>
            </a:r>
            <a:endParaRPr lang="sr-Latn-CS" b="0" dirty="0" smtClean="0"/>
          </a:p>
          <a:p>
            <a:pPr marL="0" indent="0"/>
            <a:r>
              <a:rPr lang="sr-Cyrl-BA" b="0" i="1" dirty="0" smtClean="0"/>
              <a:t>Наглашавање </a:t>
            </a:r>
            <a:r>
              <a:rPr lang="sr-Cyrl-BA" b="0" dirty="0" smtClean="0"/>
              <a:t>основних елемената неког концепта или задатка.</a:t>
            </a:r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Услови ефикасне подршке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85826"/>
          </a:xfrm>
        </p:spPr>
        <p:txBody>
          <a:bodyPr>
            <a:normAutofit/>
          </a:bodyPr>
          <a:lstStyle/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п</a:t>
            </a:r>
            <a:r>
              <a:rPr lang="sr-Cyrl-BA" sz="2000" b="0" dirty="0" smtClean="0"/>
              <a:t>одршка мора да се односи на задатак који ученик треба да заврши;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п</a:t>
            </a:r>
            <a:r>
              <a:rPr lang="sr-Cyrl-BA" sz="2000" b="0" dirty="0" smtClean="0"/>
              <a:t>одршка мора да одговара нивоу помоћи која је потребна ученику</a:t>
            </a:r>
            <a:r>
              <a:rPr lang="sr-Latn-CS" sz="2000" b="0" dirty="0" smtClean="0"/>
              <a:t>; у</a:t>
            </a:r>
            <a:r>
              <a:rPr lang="sr-Cyrl-BA" sz="2000" b="0" dirty="0" smtClean="0"/>
              <a:t>колико је подршка на превисоком нивоу, ученици је неће разумети</a:t>
            </a:r>
            <a:r>
              <a:rPr lang="sr-Latn-CS" sz="2000" b="0" dirty="0" smtClean="0"/>
              <a:t>,</a:t>
            </a:r>
            <a:r>
              <a:rPr lang="sr-Cyrl-BA" sz="2000" b="0" dirty="0" smtClean="0"/>
              <a:t>.</a:t>
            </a:r>
            <a:r>
              <a:rPr lang="sr-Latn-CS" sz="2000" b="0" dirty="0" smtClean="0"/>
              <a:t>а</a:t>
            </a:r>
            <a:r>
              <a:rPr lang="sr-Cyrl-BA" sz="2000" b="0" dirty="0" smtClean="0"/>
              <a:t> ако је на прениском нивоу, неће бити корисна;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п</a:t>
            </a:r>
            <a:r>
              <a:rPr lang="sr-Cyrl-BA" sz="2000" b="0" dirty="0" smtClean="0"/>
              <a:t>одршка мора бити пружена одмах након што ученик затражи помоћ</a:t>
            </a:r>
            <a:r>
              <a:rPr lang="sr-Latn-CS" sz="2000" b="0" dirty="0" smtClean="0"/>
              <a:t>: о</a:t>
            </a:r>
            <a:r>
              <a:rPr lang="sr-Cyrl-BA" sz="2000" b="0" dirty="0" smtClean="0"/>
              <a:t>длагање подршке може проузроковати да ученик изгуби интересовање за тај задатак или да му више није ни потребна;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у</a:t>
            </a:r>
            <a:r>
              <a:rPr lang="sr-Cyrl-BA" sz="2000" b="0" dirty="0" smtClean="0"/>
              <a:t>ченици морају да преузимају акције кад год имају прилику за то (да примене шта су научили);</a:t>
            </a:r>
            <a:endParaRPr lang="sr-Latn-CS" sz="2000" b="0" dirty="0" smtClean="0"/>
          </a:p>
          <a:p>
            <a:pPr marL="0" indent="0">
              <a:buFont typeface="Arial" pitchFamily="34" charset="0"/>
              <a:buChar char="•"/>
            </a:pPr>
            <a:r>
              <a:rPr lang="sr-Latn-CS" sz="2000" b="0" dirty="0" smtClean="0"/>
              <a:t>п</a:t>
            </a:r>
            <a:r>
              <a:rPr lang="sr-Cyrl-BA" sz="2000" b="0" dirty="0" smtClean="0"/>
              <a:t>одршка мора да се смањује током времена.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Аутентични задаци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28702"/>
          </a:xfrm>
        </p:spPr>
        <p:txBody>
          <a:bodyPr>
            <a:normAutofit/>
          </a:bodyPr>
          <a:lstStyle/>
          <a:p>
            <a:pPr marL="0" indent="0"/>
            <a:r>
              <a:rPr lang="sr-Cyrl-BA" b="0" dirty="0" smtClean="0"/>
              <a:t>Школске активности имају тенденцију да буду хибридне, на први поглед експлицитно окренуте аутентичним активностима, али имплицитно ограничене школском културом. Тако се, на пример, математичке формуле у школама користе прилично различито од начина на које их користе математичари. Ученици углавном нису изложени употреби формула у аутентичним активностима, и не разумеју како математичари помоћу њих решавају конкретне, практичне проблеме.</a:t>
            </a:r>
          </a:p>
          <a:p>
            <a:pPr marL="0" indent="0"/>
            <a:r>
              <a:rPr lang="sr-Cyrl-BA" b="0" dirty="0" smtClean="0"/>
              <a:t>а) задају се различити задаци; б) проблем је аутентичан и значајан за ученике; в) проблем је изазован; г) решење проблема је могуће демонстрирати; ђ) постоји могућност избора активности, е) постоји могућност сарадње са другима.</a:t>
            </a:r>
          </a:p>
          <a:p>
            <a:pPr marL="0" indent="0"/>
            <a:r>
              <a:rPr lang="sr-Cyrl-BA" b="0" dirty="0" smtClean="0"/>
              <a:t>Потребно да наставник учини неку тему значајном за дете претварајући је у проблемско питање или задатак. </a:t>
            </a:r>
            <a:r>
              <a:rPr lang="sr-Latn-CS" b="0" dirty="0" smtClean="0"/>
              <a:t>Н</a:t>
            </a:r>
            <a:r>
              <a:rPr lang="sr-Cyrl-BA" b="0" dirty="0" smtClean="0"/>
              <a:t>а пример, вероватно ће веома мали број деце доћи у школу заинтересовано за теме из физике као што су сила, импулс и убрзање. Међутим, наставник може да учини ове теме значајним за ученика постављајући питање као што је „зашто је потребно да носим кацигу, штитнике за колена и лактове кад сам на ролерима?“ На ово се надовезује чињеница да су деца заинтересованија да уче наставне садржаје ако увиђају да их могу применити у реалном животу.</a:t>
            </a:r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резиме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sr-Cyrl-CS" dirty="0" smtClean="0"/>
              <a:t>Шта је пројектни модел наставе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dirty="0" smtClean="0"/>
              <a:t>У чему се огледа његова сврха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dirty="0" smtClean="0"/>
              <a:t>Који су циљеви пројектног модела наставе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dirty="0" smtClean="0"/>
              <a:t>Разлике између проблемске, истраживачке и пројектне наставе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dirty="0" smtClean="0"/>
              <a:t>Кључне одлике пројектног модела наставе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Појам и сврха пројектног модела наставе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071546"/>
          <a:ext cx="7521575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Циљеви пројектног модела наставе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28702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sr-Cyrl-CS" b="0" dirty="0" smtClean="0"/>
              <a:t>Развој: </a:t>
            </a:r>
          </a:p>
          <a:p>
            <a:pPr marL="0" indent="0"/>
            <a:r>
              <a:rPr lang="sr-Cyrl-CS" b="0" dirty="0" smtClean="0"/>
              <a:t>а) истраживачког мишљења, увођењем у поступке истраживања, прикупљања и обраде података; </a:t>
            </a:r>
          </a:p>
          <a:p>
            <a:pPr marL="0" indent="0"/>
            <a:r>
              <a:rPr lang="sr-Cyrl-CS" b="0" dirty="0" smtClean="0"/>
              <a:t>б) научних појмова кроз разумевање изабраних садржаја; </a:t>
            </a:r>
          </a:p>
          <a:p>
            <a:pPr marL="0" indent="0"/>
            <a:r>
              <a:rPr lang="sr-Cyrl-CS" b="0" dirty="0" smtClean="0"/>
              <a:t>в) дивергентног мишљења и креативног понашања деце, стварањем великог броја идеја, посматрања из различитих углова, и стварање оригиналних решења; </a:t>
            </a:r>
          </a:p>
          <a:p>
            <a:pPr marL="0" indent="0"/>
            <a:r>
              <a:rPr lang="sr-Cyrl-CS" b="0" dirty="0" smtClean="0"/>
              <a:t>г) конвергентног, логичког и критичког мишљења, селекцијом битног, класификовањем према различитим критеријумима, селекцијом најбољих решења и истраживачких стратегија (метакогнитивно мишљење); </a:t>
            </a:r>
          </a:p>
          <a:p>
            <a:pPr marL="0" indent="0"/>
            <a:r>
              <a:rPr lang="sr-Cyrl-CS" b="0" dirty="0" smtClean="0"/>
              <a:t>д) различитих способности, (у складу са Гарднеровим схватањем интелигенције); </a:t>
            </a:r>
          </a:p>
          <a:p>
            <a:pPr marL="0" indent="0"/>
            <a:r>
              <a:rPr lang="sr-Cyrl-CS" b="0" dirty="0" smtClean="0"/>
              <a:t>ђ) повезаности знања и вештина кроз интердисциплинарни приступ проблему и подстицање примене знања и вештина у животним околностима; </a:t>
            </a:r>
          </a:p>
          <a:p>
            <a:pPr marL="0" indent="0"/>
            <a:r>
              <a:rPr lang="sr-Cyrl-CS" b="0" dirty="0" smtClean="0"/>
              <a:t>е) проширеног спектра примања и исказивања информација преко коришћења различитих чула, медија и образовних извора;</a:t>
            </a:r>
          </a:p>
          <a:p>
            <a:pPr marL="0" indent="0"/>
            <a:r>
              <a:rPr lang="sr-Cyrl-CS" b="0" dirty="0" smtClean="0"/>
              <a:t>ж) сарадничких, лидерских, комуникационих и организационих способности кроз групни рад; </a:t>
            </a:r>
          </a:p>
          <a:p>
            <a:pPr marL="0" indent="0"/>
            <a:r>
              <a:rPr lang="sr-Cyrl-CS" b="0" dirty="0" smtClean="0"/>
              <a:t>з) унутрашње мотивације за сазнавање околине и истрајности у дугорочном пројекту, (Шефер, 2005).</a:t>
            </a:r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Сродни модели наставе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214422"/>
          <a:ext cx="7521575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Сродни модели наставе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75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Кључне одлике пројектног модела наставе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47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Активно укључивање ученика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sr-Cyrl-BA" sz="1800" b="0" dirty="0" smtClean="0"/>
              <a:t>Улога наставника – креатор наставних активности који ће ученике ставити у ситуацију да буду активни ствараоци сопственог знања.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1800" b="0" dirty="0" smtClean="0"/>
              <a:t>Да би се ученици мисаоно активирали, неопходно је створити средину за учење у којој ученик може слободно да постави питање наставнику, затражи објашњење, разговара о томе и са другим ученицима, износи сопствене претпоставке и даје објашњења.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1800" b="0" dirty="0" smtClean="0"/>
              <a:t>Такве активности помажу ученику да створи везе између различитих знања и искустава и развије дубље разумевање појава, проблема и процеса.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1800" b="0" dirty="0" smtClean="0"/>
              <a:t>Што је учење активније и конкретније, знања ће бити трајнија и квалитетнија.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1800" b="0" dirty="0" smtClean="0"/>
              <a:t>Честа је појава да ученици усвајају генерализације (алгоритме, деконтекстуализоване дефиниције и формуле и сл.) које не знају да користе. Иако их могу репродуковати или објашњавати, наизглед са великим разумевањем, заправо немају идеју када и како треба да их употребе у конкретним ситуацијама.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1800" b="0" dirty="0" smtClean="0"/>
              <a:t>Насупрот томе, учење и деловање треба да буду чвршће повезани, јер је учење континуиран процес који траје целог живота и резултат је деловања у ситуацијама.</a:t>
            </a:r>
            <a:endParaRPr lang="sr-Latn-C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Примена знања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306631"/>
              </p:ext>
            </p:extLst>
          </p:nvPr>
        </p:nvGraphicFramePr>
        <p:xfrm>
          <a:off x="822325" y="1100138"/>
          <a:ext cx="7521575" cy="497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1824</TotalTime>
  <Words>1289</Words>
  <Application>Microsoft Office PowerPoint</Application>
  <PresentationFormat>On-screen Show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Суштина и специфичности ПРОЈЕКТНог МОДЕЛа НАСТАВЕ </vt:lpstr>
      <vt:lpstr>резиме</vt:lpstr>
      <vt:lpstr>Појам и сврха пројектног модела наставе</vt:lpstr>
      <vt:lpstr>Циљеви пројектног модела наставе</vt:lpstr>
      <vt:lpstr>Сродни модели наставе</vt:lpstr>
      <vt:lpstr>Сродни модели наставе</vt:lpstr>
      <vt:lpstr>Кључне одлике пројектног модела наставе</vt:lpstr>
      <vt:lpstr>Активно укључивање ученика</vt:lpstr>
      <vt:lpstr>Примена знања</vt:lpstr>
      <vt:lpstr>Различите форме представљања резултата</vt:lpstr>
      <vt:lpstr>Заједница учења</vt:lpstr>
      <vt:lpstr>Типови подршке</vt:lpstr>
      <vt:lpstr>Типови подршке</vt:lpstr>
      <vt:lpstr>Услови ефикасне подршке</vt:lpstr>
      <vt:lpstr>Аутентични задаци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 педагошко-психолошко-методичког образовања наставника</dc:title>
  <dc:creator>iwan_ilic</dc:creator>
  <cp:lastModifiedBy>Jovan</cp:lastModifiedBy>
  <cp:revision>173</cp:revision>
  <dcterms:created xsi:type="dcterms:W3CDTF">2006-08-16T00:00:00Z</dcterms:created>
  <dcterms:modified xsi:type="dcterms:W3CDTF">2017-03-17T11:50:28Z</dcterms:modified>
</cp:coreProperties>
</file>