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17" r:id="rId3"/>
    <p:sldId id="318" r:id="rId4"/>
    <p:sldId id="319" r:id="rId5"/>
    <p:sldId id="290" r:id="rId6"/>
    <p:sldId id="298" r:id="rId7"/>
    <p:sldId id="299" r:id="rId8"/>
    <p:sldId id="306" r:id="rId9"/>
    <p:sldId id="300" r:id="rId10"/>
    <p:sldId id="301" r:id="rId11"/>
    <p:sldId id="302" r:id="rId12"/>
    <p:sldId id="303" r:id="rId13"/>
    <p:sldId id="304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293" r:id="rId23"/>
    <p:sldId id="294" r:id="rId24"/>
    <p:sldId id="295" r:id="rId25"/>
    <p:sldId id="315" r:id="rId26"/>
    <p:sldId id="31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9" autoAdjust="0"/>
    <p:restoredTop sz="89714" autoAdjust="0"/>
  </p:normalViewPr>
  <p:slideViewPr>
    <p:cSldViewPr>
      <p:cViewPr>
        <p:scale>
          <a:sx n="77" d="100"/>
          <a:sy n="77" d="100"/>
        </p:scale>
        <p:origin x="-11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94A3D-C308-4F2F-AB59-0FEF7056654A}" type="doc">
      <dgm:prSet loTypeId="urn:microsoft.com/office/officeart/2005/8/layout/vList6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r-Latn-CS"/>
        </a:p>
      </dgm:t>
    </dgm:pt>
    <dgm:pt modelId="{67346BF6-4D0C-428E-AC12-7E20B70AB9DD}">
      <dgm:prSet phldrT="[Text]"/>
      <dgm:spPr/>
      <dgm:t>
        <a:bodyPr/>
        <a:lstStyle/>
        <a:p>
          <a:r>
            <a:rPr lang="sr-Cyrl-CS" dirty="0" smtClean="0"/>
            <a:t>Појам </a:t>
          </a:r>
          <a:endParaRPr lang="sr-Latn-CS" dirty="0"/>
        </a:p>
      </dgm:t>
    </dgm:pt>
    <dgm:pt modelId="{658E126E-2CE4-40DC-A5CF-AFBDA4A3D831}" type="parTrans" cxnId="{F8F09218-49B5-4127-8CC7-807D11AD4513}">
      <dgm:prSet/>
      <dgm:spPr/>
      <dgm:t>
        <a:bodyPr/>
        <a:lstStyle/>
        <a:p>
          <a:endParaRPr lang="sr-Latn-CS"/>
        </a:p>
      </dgm:t>
    </dgm:pt>
    <dgm:pt modelId="{E743E250-9EFC-4799-B2F9-7B86118B2B67}" type="sibTrans" cxnId="{F8F09218-49B5-4127-8CC7-807D11AD4513}">
      <dgm:prSet/>
      <dgm:spPr/>
      <dgm:t>
        <a:bodyPr/>
        <a:lstStyle/>
        <a:p>
          <a:endParaRPr lang="sr-Latn-CS"/>
        </a:p>
      </dgm:t>
    </dgm:pt>
    <dgm:pt modelId="{A657C4E6-48C1-4896-829A-CD1BF345DD19}">
      <dgm:prSet phldrT="[Text]" custT="1"/>
      <dgm:spPr/>
      <dgm:t>
        <a:bodyPr/>
        <a:lstStyle/>
        <a:p>
          <a:r>
            <a:rPr lang="sr-Cyrl-BA" sz="2000" dirty="0" smtClean="0"/>
            <a:t>Пројектна настава представља систем или модел наставе оријентисан на развијање знања и способности ученика кроз рад на истраживачким пројектима.</a:t>
          </a:r>
          <a:endParaRPr lang="sr-Latn-CS" sz="2000" dirty="0"/>
        </a:p>
      </dgm:t>
    </dgm:pt>
    <dgm:pt modelId="{9F9C937F-2018-4BEE-855E-F57F3E1FD7AE}" type="parTrans" cxnId="{B213B941-461A-4B73-B638-4EC45E42B5B8}">
      <dgm:prSet/>
      <dgm:spPr/>
      <dgm:t>
        <a:bodyPr/>
        <a:lstStyle/>
        <a:p>
          <a:endParaRPr lang="sr-Latn-CS"/>
        </a:p>
      </dgm:t>
    </dgm:pt>
    <dgm:pt modelId="{138DA458-1C5A-4AAC-9454-DE83BDFDB0BA}" type="sibTrans" cxnId="{B213B941-461A-4B73-B638-4EC45E42B5B8}">
      <dgm:prSet/>
      <dgm:spPr/>
      <dgm:t>
        <a:bodyPr/>
        <a:lstStyle/>
        <a:p>
          <a:endParaRPr lang="sr-Latn-CS"/>
        </a:p>
      </dgm:t>
    </dgm:pt>
    <dgm:pt modelId="{58EA8567-DFCD-4087-98EE-4ECA3D92A098}">
      <dgm:prSet phldrT="[Text]"/>
      <dgm:spPr/>
      <dgm:t>
        <a:bodyPr/>
        <a:lstStyle/>
        <a:p>
          <a:r>
            <a:rPr lang="sr-Cyrl-CS" dirty="0" smtClean="0"/>
            <a:t>Сврха </a:t>
          </a:r>
          <a:endParaRPr lang="sr-Latn-CS" dirty="0"/>
        </a:p>
      </dgm:t>
    </dgm:pt>
    <dgm:pt modelId="{4F5C366C-8105-4F07-B41F-9D50D0A6AE96}" type="parTrans" cxnId="{B1D54EA3-016F-4618-BF80-D765E602D347}">
      <dgm:prSet/>
      <dgm:spPr/>
      <dgm:t>
        <a:bodyPr/>
        <a:lstStyle/>
        <a:p>
          <a:endParaRPr lang="sr-Latn-CS"/>
        </a:p>
      </dgm:t>
    </dgm:pt>
    <dgm:pt modelId="{32E56F91-B5C4-4A0F-B98B-FFD3434E8FDF}" type="sibTrans" cxnId="{B1D54EA3-016F-4618-BF80-D765E602D347}">
      <dgm:prSet/>
      <dgm:spPr/>
      <dgm:t>
        <a:bodyPr/>
        <a:lstStyle/>
        <a:p>
          <a:endParaRPr lang="sr-Latn-CS"/>
        </a:p>
      </dgm:t>
    </dgm:pt>
    <dgm:pt modelId="{7DA63A6F-1568-453A-A7CC-008193944E86}">
      <dgm:prSet phldrT="[Text]"/>
      <dgm:spPr/>
      <dgm:t>
        <a:bodyPr/>
        <a:lstStyle/>
        <a:p>
          <a:r>
            <a:rPr lang="sr-Cyrl-BA" dirty="0" smtClean="0"/>
            <a:t>Сврха пројектног модела је отклањање недостататка у раду велике групе ученика и потреба за организовањем занимљивијег, свестранијег и ефикаснијег учења, нарочито кроз развој процедуралних знања ученика и примена услова који покрећу научно истраживање.</a:t>
          </a:r>
          <a:endParaRPr lang="sr-Latn-CS" dirty="0"/>
        </a:p>
      </dgm:t>
    </dgm:pt>
    <dgm:pt modelId="{62181E9A-CFE2-4ADC-9E71-5A48597BEC33}" type="parTrans" cxnId="{14EBE8A8-CF27-4157-9F6A-A32CD55489B8}">
      <dgm:prSet/>
      <dgm:spPr/>
      <dgm:t>
        <a:bodyPr/>
        <a:lstStyle/>
        <a:p>
          <a:endParaRPr lang="sr-Latn-CS"/>
        </a:p>
      </dgm:t>
    </dgm:pt>
    <dgm:pt modelId="{9FF81D0A-8A5F-45F6-8EFF-C0937E6B5D7E}" type="sibTrans" cxnId="{14EBE8A8-CF27-4157-9F6A-A32CD55489B8}">
      <dgm:prSet/>
      <dgm:spPr/>
      <dgm:t>
        <a:bodyPr/>
        <a:lstStyle/>
        <a:p>
          <a:endParaRPr lang="sr-Latn-CS"/>
        </a:p>
      </dgm:t>
    </dgm:pt>
    <dgm:pt modelId="{D98B9DDB-D2DF-4553-8ECF-3AF9EB544E2D}" type="pres">
      <dgm:prSet presAssocID="{8CE94A3D-C308-4F2F-AB59-0FEF7056654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555D43EB-67B8-49A0-9030-7D20D412DCE2}" type="pres">
      <dgm:prSet presAssocID="{67346BF6-4D0C-428E-AC12-7E20B70AB9DD}" presName="linNode" presStyleCnt="0"/>
      <dgm:spPr/>
    </dgm:pt>
    <dgm:pt modelId="{6D9E1D4E-DF98-4D99-9446-A53BB6733795}" type="pres">
      <dgm:prSet presAssocID="{67346BF6-4D0C-428E-AC12-7E20B70AB9DD}" presName="parentShp" presStyleLbl="node1" presStyleIdx="0" presStyleCnt="2" custScaleX="67711" custLinFactNeighborX="-2348" custLinFactNeighborY="248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D0CFAA8-6F1B-496F-8704-7145ECE51541}" type="pres">
      <dgm:prSet presAssocID="{67346BF6-4D0C-428E-AC12-7E20B70AB9DD}" presName="childShp" presStyleLbl="bgAccFollowNode1" presStyleIdx="0" presStyleCnt="2" custScaleX="121069" custLinFactNeighborX="1965" custLinFactNeighborY="-170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AABF768-F477-4193-A2E4-6127D1293EF4}" type="pres">
      <dgm:prSet presAssocID="{E743E250-9EFC-4799-B2F9-7B86118B2B67}" presName="spacing" presStyleCnt="0"/>
      <dgm:spPr/>
    </dgm:pt>
    <dgm:pt modelId="{03034C80-8320-442B-A6AB-08529C461693}" type="pres">
      <dgm:prSet presAssocID="{58EA8567-DFCD-4087-98EE-4ECA3D92A098}" presName="linNode" presStyleCnt="0"/>
      <dgm:spPr/>
    </dgm:pt>
    <dgm:pt modelId="{3BE3CC8D-00EE-4FDD-9DB4-D81D29D9EAD2}" type="pres">
      <dgm:prSet presAssocID="{58EA8567-DFCD-4087-98EE-4ECA3D92A098}" presName="parentShp" presStyleLbl="node1" presStyleIdx="1" presStyleCnt="2" custScaleX="72459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0EB1E2E-D4A6-4CB0-ABE0-EA755DA3B2AE}" type="pres">
      <dgm:prSet presAssocID="{58EA8567-DFCD-4087-98EE-4ECA3D92A098}" presName="childShp" presStyleLbl="bgAccFollowNode1" presStyleIdx="1" presStyleCnt="2" custScaleX="118995" custScaleY="12400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14EBE8A8-CF27-4157-9F6A-A32CD55489B8}" srcId="{58EA8567-DFCD-4087-98EE-4ECA3D92A098}" destId="{7DA63A6F-1568-453A-A7CC-008193944E86}" srcOrd="0" destOrd="0" parTransId="{62181E9A-CFE2-4ADC-9E71-5A48597BEC33}" sibTransId="{9FF81D0A-8A5F-45F6-8EFF-C0937E6B5D7E}"/>
    <dgm:cxn modelId="{F8F09218-49B5-4127-8CC7-807D11AD4513}" srcId="{8CE94A3D-C308-4F2F-AB59-0FEF7056654A}" destId="{67346BF6-4D0C-428E-AC12-7E20B70AB9DD}" srcOrd="0" destOrd="0" parTransId="{658E126E-2CE4-40DC-A5CF-AFBDA4A3D831}" sibTransId="{E743E250-9EFC-4799-B2F9-7B86118B2B67}"/>
    <dgm:cxn modelId="{33F48AE3-17E8-47EA-8E84-D8F8C0F6DBE5}" type="presOf" srcId="{58EA8567-DFCD-4087-98EE-4ECA3D92A098}" destId="{3BE3CC8D-00EE-4FDD-9DB4-D81D29D9EAD2}" srcOrd="0" destOrd="0" presId="urn:microsoft.com/office/officeart/2005/8/layout/vList6"/>
    <dgm:cxn modelId="{4BECF783-47CF-4BBB-96D0-8014C7ACE0B9}" type="presOf" srcId="{7DA63A6F-1568-453A-A7CC-008193944E86}" destId="{C0EB1E2E-D4A6-4CB0-ABE0-EA755DA3B2AE}" srcOrd="0" destOrd="0" presId="urn:microsoft.com/office/officeart/2005/8/layout/vList6"/>
    <dgm:cxn modelId="{D346AE52-A69B-439B-A637-8BB483A209E6}" type="presOf" srcId="{67346BF6-4D0C-428E-AC12-7E20B70AB9DD}" destId="{6D9E1D4E-DF98-4D99-9446-A53BB6733795}" srcOrd="0" destOrd="0" presId="urn:microsoft.com/office/officeart/2005/8/layout/vList6"/>
    <dgm:cxn modelId="{B213B941-461A-4B73-B638-4EC45E42B5B8}" srcId="{67346BF6-4D0C-428E-AC12-7E20B70AB9DD}" destId="{A657C4E6-48C1-4896-829A-CD1BF345DD19}" srcOrd="0" destOrd="0" parTransId="{9F9C937F-2018-4BEE-855E-F57F3E1FD7AE}" sibTransId="{138DA458-1C5A-4AAC-9454-DE83BDFDB0BA}"/>
    <dgm:cxn modelId="{B1D54EA3-016F-4618-BF80-D765E602D347}" srcId="{8CE94A3D-C308-4F2F-AB59-0FEF7056654A}" destId="{58EA8567-DFCD-4087-98EE-4ECA3D92A098}" srcOrd="1" destOrd="0" parTransId="{4F5C366C-8105-4F07-B41F-9D50D0A6AE96}" sibTransId="{32E56F91-B5C4-4A0F-B98B-FFD3434E8FDF}"/>
    <dgm:cxn modelId="{D5DDB8D1-4DED-4F4F-9370-EFC1FB85A3EA}" type="presOf" srcId="{A657C4E6-48C1-4896-829A-CD1BF345DD19}" destId="{5D0CFAA8-6F1B-496F-8704-7145ECE51541}" srcOrd="0" destOrd="0" presId="urn:microsoft.com/office/officeart/2005/8/layout/vList6"/>
    <dgm:cxn modelId="{47BD03EA-BB7A-4003-9D2B-799DDEC28D87}" type="presOf" srcId="{8CE94A3D-C308-4F2F-AB59-0FEF7056654A}" destId="{D98B9DDB-D2DF-4553-8ECF-3AF9EB544E2D}" srcOrd="0" destOrd="0" presId="urn:microsoft.com/office/officeart/2005/8/layout/vList6"/>
    <dgm:cxn modelId="{B0BADC55-4461-48F8-8057-B78F96AB43F4}" type="presParOf" srcId="{D98B9DDB-D2DF-4553-8ECF-3AF9EB544E2D}" destId="{555D43EB-67B8-49A0-9030-7D20D412DCE2}" srcOrd="0" destOrd="0" presId="urn:microsoft.com/office/officeart/2005/8/layout/vList6"/>
    <dgm:cxn modelId="{F30C983E-76D2-4337-8217-7EBE1AE800FF}" type="presParOf" srcId="{555D43EB-67B8-49A0-9030-7D20D412DCE2}" destId="{6D9E1D4E-DF98-4D99-9446-A53BB6733795}" srcOrd="0" destOrd="0" presId="urn:microsoft.com/office/officeart/2005/8/layout/vList6"/>
    <dgm:cxn modelId="{1E837C93-2DFE-454E-A549-B5342BCC6F3B}" type="presParOf" srcId="{555D43EB-67B8-49A0-9030-7D20D412DCE2}" destId="{5D0CFAA8-6F1B-496F-8704-7145ECE51541}" srcOrd="1" destOrd="0" presId="urn:microsoft.com/office/officeart/2005/8/layout/vList6"/>
    <dgm:cxn modelId="{ADB9AB96-B1EA-4F8A-8E8A-8B12479FAFAB}" type="presParOf" srcId="{D98B9DDB-D2DF-4553-8ECF-3AF9EB544E2D}" destId="{FAABF768-F477-4193-A2E4-6127D1293EF4}" srcOrd="1" destOrd="0" presId="urn:microsoft.com/office/officeart/2005/8/layout/vList6"/>
    <dgm:cxn modelId="{320F1D7F-985E-427A-AA54-AF3E4FB9C8BB}" type="presParOf" srcId="{D98B9DDB-D2DF-4553-8ECF-3AF9EB544E2D}" destId="{03034C80-8320-442B-A6AB-08529C461693}" srcOrd="2" destOrd="0" presId="urn:microsoft.com/office/officeart/2005/8/layout/vList6"/>
    <dgm:cxn modelId="{4D157687-0A2A-4569-9506-DE57FCBBA3F1}" type="presParOf" srcId="{03034C80-8320-442B-A6AB-08529C461693}" destId="{3BE3CC8D-00EE-4FDD-9DB4-D81D29D9EAD2}" srcOrd="0" destOrd="0" presId="urn:microsoft.com/office/officeart/2005/8/layout/vList6"/>
    <dgm:cxn modelId="{0D00E5D1-0D0C-4C09-9C8D-4150DF5269A5}" type="presParOf" srcId="{03034C80-8320-442B-A6AB-08529C461693}" destId="{C0EB1E2E-D4A6-4CB0-ABE0-EA755DA3B2AE}" srcOrd="1" destOrd="0" presId="urn:microsoft.com/office/officeart/2005/8/layout/vList6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287433A-69BC-4672-90AA-EEE399F90512}" type="doc">
      <dgm:prSet loTypeId="urn:microsoft.com/office/officeart/2005/8/layout/matrix2" loCatId="matrix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sr-Latn-CS"/>
        </a:p>
      </dgm:t>
    </dgm:pt>
    <dgm:pt modelId="{93D90B91-7FF5-4F3B-8440-9E12656C25FE}">
      <dgm:prSet phldrT="[Text]"/>
      <dgm:spPr/>
      <dgm:t>
        <a:bodyPr/>
        <a:lstStyle/>
        <a:p>
          <a:r>
            <a:rPr lang="sr-Cyrl-CS" dirty="0" smtClean="0"/>
            <a:t>1. Прикупљање података</a:t>
          </a:r>
          <a:endParaRPr lang="sr-Latn-CS" dirty="0"/>
        </a:p>
      </dgm:t>
    </dgm:pt>
    <dgm:pt modelId="{0751ECE2-AE25-4509-8B19-13AA6CA99C7C}" type="parTrans" cxnId="{2AEAB7BA-B731-4E10-B845-1BE399874B85}">
      <dgm:prSet/>
      <dgm:spPr/>
      <dgm:t>
        <a:bodyPr/>
        <a:lstStyle/>
        <a:p>
          <a:endParaRPr lang="sr-Latn-CS"/>
        </a:p>
      </dgm:t>
    </dgm:pt>
    <dgm:pt modelId="{6AF421C9-C8B5-4BCD-A72A-66511DBEE516}" type="sibTrans" cxnId="{2AEAB7BA-B731-4E10-B845-1BE399874B85}">
      <dgm:prSet/>
      <dgm:spPr/>
      <dgm:t>
        <a:bodyPr/>
        <a:lstStyle/>
        <a:p>
          <a:endParaRPr lang="sr-Latn-CS"/>
        </a:p>
      </dgm:t>
    </dgm:pt>
    <dgm:pt modelId="{45B5F67B-F1B8-4039-AAF7-A836C5D954D6}">
      <dgm:prSet phldrT="[Text]"/>
      <dgm:spPr/>
      <dgm:t>
        <a:bodyPr/>
        <a:lstStyle/>
        <a:p>
          <a:r>
            <a:rPr lang="sr-Cyrl-CS" dirty="0" smtClean="0"/>
            <a:t>2. Увођење у обраду података</a:t>
          </a:r>
          <a:endParaRPr lang="sr-Latn-CS" dirty="0"/>
        </a:p>
      </dgm:t>
    </dgm:pt>
    <dgm:pt modelId="{2DFFFFFD-DC08-4974-95F4-765444A562DF}" type="parTrans" cxnId="{D963BDC9-6889-41E8-AD96-6E74A92B796C}">
      <dgm:prSet/>
      <dgm:spPr/>
      <dgm:t>
        <a:bodyPr/>
        <a:lstStyle/>
        <a:p>
          <a:endParaRPr lang="sr-Latn-CS"/>
        </a:p>
      </dgm:t>
    </dgm:pt>
    <dgm:pt modelId="{BE46432D-E840-40DD-994A-D4DC22277899}" type="sibTrans" cxnId="{D963BDC9-6889-41E8-AD96-6E74A92B796C}">
      <dgm:prSet/>
      <dgm:spPr/>
      <dgm:t>
        <a:bodyPr/>
        <a:lstStyle/>
        <a:p>
          <a:endParaRPr lang="sr-Latn-CS"/>
        </a:p>
      </dgm:t>
    </dgm:pt>
    <dgm:pt modelId="{BE69EEF3-73CF-4D5F-BEE0-6890FA72EB91}">
      <dgm:prSet phldrT="[Text]"/>
      <dgm:spPr/>
      <dgm:t>
        <a:bodyPr/>
        <a:lstStyle/>
        <a:p>
          <a:r>
            <a:rPr lang="sr-Cyrl-CS" dirty="0" smtClean="0"/>
            <a:t>4. Повезивање информација са темом</a:t>
          </a:r>
          <a:endParaRPr lang="sr-Latn-CS" dirty="0"/>
        </a:p>
      </dgm:t>
    </dgm:pt>
    <dgm:pt modelId="{277AD270-C4D3-4535-B36F-B36A8E442438}" type="parTrans" cxnId="{8417B2F4-FB2D-48E6-9E01-6A8D759B4E0C}">
      <dgm:prSet/>
      <dgm:spPr/>
      <dgm:t>
        <a:bodyPr/>
        <a:lstStyle/>
        <a:p>
          <a:endParaRPr lang="sr-Latn-CS"/>
        </a:p>
      </dgm:t>
    </dgm:pt>
    <dgm:pt modelId="{4D3F91A3-0C04-4976-BDD1-EFF149CA8A13}" type="sibTrans" cxnId="{8417B2F4-FB2D-48E6-9E01-6A8D759B4E0C}">
      <dgm:prSet/>
      <dgm:spPr/>
      <dgm:t>
        <a:bodyPr/>
        <a:lstStyle/>
        <a:p>
          <a:endParaRPr lang="sr-Latn-CS"/>
        </a:p>
      </dgm:t>
    </dgm:pt>
    <dgm:pt modelId="{38B606EB-3DD8-49A0-B9E1-7E4EFFA90CF7}">
      <dgm:prSet phldrT="[Text]"/>
      <dgm:spPr/>
      <dgm:t>
        <a:bodyPr/>
        <a:lstStyle/>
        <a:p>
          <a:r>
            <a:rPr lang="sr-Cyrl-CS" dirty="0" smtClean="0"/>
            <a:t>3. Класификација података</a:t>
          </a:r>
          <a:endParaRPr lang="sr-Latn-CS" dirty="0"/>
        </a:p>
      </dgm:t>
    </dgm:pt>
    <dgm:pt modelId="{BAAF9794-091F-4B61-9458-80E113479487}" type="parTrans" cxnId="{369576D1-F9E4-4204-AD79-6176A790E7B7}">
      <dgm:prSet/>
      <dgm:spPr/>
      <dgm:t>
        <a:bodyPr/>
        <a:lstStyle/>
        <a:p>
          <a:endParaRPr lang="sr-Latn-CS"/>
        </a:p>
      </dgm:t>
    </dgm:pt>
    <dgm:pt modelId="{C74E4BA7-CCA1-4881-BE50-EB4B547E04F3}" type="sibTrans" cxnId="{369576D1-F9E4-4204-AD79-6176A790E7B7}">
      <dgm:prSet/>
      <dgm:spPr/>
      <dgm:t>
        <a:bodyPr/>
        <a:lstStyle/>
        <a:p>
          <a:endParaRPr lang="sr-Latn-CS"/>
        </a:p>
      </dgm:t>
    </dgm:pt>
    <dgm:pt modelId="{D691E4FB-9ACA-41D2-93DE-8C18EFBF243E}" type="pres">
      <dgm:prSet presAssocID="{7287433A-69BC-4672-90AA-EEE399F9051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71BE4A1F-6EB2-40E6-AD73-AF1C54B515EE}" type="pres">
      <dgm:prSet presAssocID="{7287433A-69BC-4672-90AA-EEE399F90512}" presName="axisShape" presStyleLbl="bgShp" presStyleIdx="0" presStyleCnt="1"/>
      <dgm:spPr/>
    </dgm:pt>
    <dgm:pt modelId="{7107B61A-DB1B-434F-81BA-D08224FAC16C}" type="pres">
      <dgm:prSet presAssocID="{7287433A-69BC-4672-90AA-EEE399F90512}" presName="rect1" presStyleLbl="node1" presStyleIdx="0" presStyleCnt="4" custScaleX="183389" custLinFactNeighborX="-47645" custLinFactNeighborY="-3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6F68643-6621-4966-9A9D-502CE29617AB}" type="pres">
      <dgm:prSet presAssocID="{7287433A-69BC-4672-90AA-EEE399F90512}" presName="rect2" presStyleLbl="node1" presStyleIdx="1" presStyleCnt="4" custScaleX="174796" custLinFactNeighborX="45680" custLinFactNeighborY="-3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C266571-72AC-46E1-B678-3704FDE890C9}" type="pres">
      <dgm:prSet presAssocID="{7287433A-69BC-4672-90AA-EEE399F90512}" presName="rect3" presStyleLbl="node1" presStyleIdx="2" presStyleCnt="4" custScaleX="187685" custLinFactNeighborX="-48469" custLinFactNeighborY="-1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CECC039-CC47-4C85-95BD-216880E78639}" type="pres">
      <dgm:prSet presAssocID="{7287433A-69BC-4672-90AA-EEE399F90512}" presName="rect4" presStyleLbl="node1" presStyleIdx="3" presStyleCnt="4" custScaleX="183818" custLinFactNeighborX="46383" custLinFactNeighborY="-1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1D269723-33E6-41A0-8122-3770668C3387}" type="presOf" srcId="{93D90B91-7FF5-4F3B-8440-9E12656C25FE}" destId="{7107B61A-DB1B-434F-81BA-D08224FAC16C}" srcOrd="0" destOrd="0" presId="urn:microsoft.com/office/officeart/2005/8/layout/matrix2"/>
    <dgm:cxn modelId="{369576D1-F9E4-4204-AD79-6176A790E7B7}" srcId="{7287433A-69BC-4672-90AA-EEE399F90512}" destId="{38B606EB-3DD8-49A0-B9E1-7E4EFFA90CF7}" srcOrd="3" destOrd="0" parTransId="{BAAF9794-091F-4B61-9458-80E113479487}" sibTransId="{C74E4BA7-CCA1-4881-BE50-EB4B547E04F3}"/>
    <dgm:cxn modelId="{B9BC647E-8E1D-4EE4-BAE6-FF0D2EE9BC3B}" type="presOf" srcId="{7287433A-69BC-4672-90AA-EEE399F90512}" destId="{D691E4FB-9ACA-41D2-93DE-8C18EFBF243E}" srcOrd="0" destOrd="0" presId="urn:microsoft.com/office/officeart/2005/8/layout/matrix2"/>
    <dgm:cxn modelId="{B4594C99-FF6B-449D-8979-58616B46A6B7}" type="presOf" srcId="{45B5F67B-F1B8-4039-AAF7-A836C5D954D6}" destId="{16F68643-6621-4966-9A9D-502CE29617AB}" srcOrd="0" destOrd="0" presId="urn:microsoft.com/office/officeart/2005/8/layout/matrix2"/>
    <dgm:cxn modelId="{D23B8DB1-3E52-4D71-B65D-8F56259D302C}" type="presOf" srcId="{BE69EEF3-73CF-4D5F-BEE0-6890FA72EB91}" destId="{CC266571-72AC-46E1-B678-3704FDE890C9}" srcOrd="0" destOrd="0" presId="urn:microsoft.com/office/officeart/2005/8/layout/matrix2"/>
    <dgm:cxn modelId="{5E1FE43A-3825-4CB5-B82C-467D824BD449}" type="presOf" srcId="{38B606EB-3DD8-49A0-B9E1-7E4EFFA90CF7}" destId="{6CECC039-CC47-4C85-95BD-216880E78639}" srcOrd="0" destOrd="0" presId="urn:microsoft.com/office/officeart/2005/8/layout/matrix2"/>
    <dgm:cxn modelId="{8417B2F4-FB2D-48E6-9E01-6A8D759B4E0C}" srcId="{7287433A-69BC-4672-90AA-EEE399F90512}" destId="{BE69EEF3-73CF-4D5F-BEE0-6890FA72EB91}" srcOrd="2" destOrd="0" parTransId="{277AD270-C4D3-4535-B36F-B36A8E442438}" sibTransId="{4D3F91A3-0C04-4976-BDD1-EFF149CA8A13}"/>
    <dgm:cxn modelId="{2AEAB7BA-B731-4E10-B845-1BE399874B85}" srcId="{7287433A-69BC-4672-90AA-EEE399F90512}" destId="{93D90B91-7FF5-4F3B-8440-9E12656C25FE}" srcOrd="0" destOrd="0" parTransId="{0751ECE2-AE25-4509-8B19-13AA6CA99C7C}" sibTransId="{6AF421C9-C8B5-4BCD-A72A-66511DBEE516}"/>
    <dgm:cxn modelId="{D963BDC9-6889-41E8-AD96-6E74A92B796C}" srcId="{7287433A-69BC-4672-90AA-EEE399F90512}" destId="{45B5F67B-F1B8-4039-AAF7-A836C5D954D6}" srcOrd="1" destOrd="0" parTransId="{2DFFFFFD-DC08-4974-95F4-765444A562DF}" sibTransId="{BE46432D-E840-40DD-994A-D4DC22277899}"/>
    <dgm:cxn modelId="{53E63935-C4AB-4ED8-A765-5EEBAE475C89}" type="presParOf" srcId="{D691E4FB-9ACA-41D2-93DE-8C18EFBF243E}" destId="{71BE4A1F-6EB2-40E6-AD73-AF1C54B515EE}" srcOrd="0" destOrd="0" presId="urn:microsoft.com/office/officeart/2005/8/layout/matrix2"/>
    <dgm:cxn modelId="{14857462-EBD0-4AB3-97A4-6C7F42862B0E}" type="presParOf" srcId="{D691E4FB-9ACA-41D2-93DE-8C18EFBF243E}" destId="{7107B61A-DB1B-434F-81BA-D08224FAC16C}" srcOrd="1" destOrd="0" presId="urn:microsoft.com/office/officeart/2005/8/layout/matrix2"/>
    <dgm:cxn modelId="{A86EA119-D081-466F-8053-92CA3E049844}" type="presParOf" srcId="{D691E4FB-9ACA-41D2-93DE-8C18EFBF243E}" destId="{16F68643-6621-4966-9A9D-502CE29617AB}" srcOrd="2" destOrd="0" presId="urn:microsoft.com/office/officeart/2005/8/layout/matrix2"/>
    <dgm:cxn modelId="{0E02F423-32B0-4A2A-A9A3-126562DE38E8}" type="presParOf" srcId="{D691E4FB-9ACA-41D2-93DE-8C18EFBF243E}" destId="{CC266571-72AC-46E1-B678-3704FDE890C9}" srcOrd="3" destOrd="0" presId="urn:microsoft.com/office/officeart/2005/8/layout/matrix2"/>
    <dgm:cxn modelId="{E9D7029D-C399-48B4-81E1-6AF8D402DADB}" type="presParOf" srcId="{D691E4FB-9ACA-41D2-93DE-8C18EFBF243E}" destId="{6CECC039-CC47-4C85-95BD-216880E78639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EEF5014-4D80-492D-9A66-F0393F26AEF8}" type="doc">
      <dgm:prSet loTypeId="urn:microsoft.com/office/officeart/2005/8/layout/process2" loCatId="process" qsTypeId="urn:microsoft.com/office/officeart/2005/8/quickstyle/simple1" qsCatId="simple" csTypeId="urn:microsoft.com/office/officeart/2005/8/colors/colorful1#7" csCatId="colorful" phldr="1"/>
      <dgm:spPr/>
    </dgm:pt>
    <dgm:pt modelId="{C5734C9F-53C4-4393-A104-3C7F79A0629C}">
      <dgm:prSet phldrT="[Text]"/>
      <dgm:spPr/>
      <dgm:t>
        <a:bodyPr/>
        <a:lstStyle/>
        <a:p>
          <a:r>
            <a:rPr lang="sr-Cyrl-CS" dirty="0" smtClean="0"/>
            <a:t>Резимирање података</a:t>
          </a:r>
          <a:endParaRPr lang="sr-Latn-CS" dirty="0"/>
        </a:p>
      </dgm:t>
    </dgm:pt>
    <dgm:pt modelId="{0FC697E1-84B6-4E2E-9B00-6B492A7E60E2}" type="parTrans" cxnId="{8CACE05C-D9B5-46E9-935D-0705BEACEF7E}">
      <dgm:prSet/>
      <dgm:spPr/>
      <dgm:t>
        <a:bodyPr/>
        <a:lstStyle/>
        <a:p>
          <a:endParaRPr lang="sr-Latn-CS"/>
        </a:p>
      </dgm:t>
    </dgm:pt>
    <dgm:pt modelId="{81BC9D4D-AAF2-4F85-B6D1-3E3E4BD0A1E4}" type="sibTrans" cxnId="{8CACE05C-D9B5-46E9-935D-0705BEACEF7E}">
      <dgm:prSet/>
      <dgm:spPr/>
      <dgm:t>
        <a:bodyPr/>
        <a:lstStyle/>
        <a:p>
          <a:endParaRPr lang="sr-Latn-CS"/>
        </a:p>
      </dgm:t>
    </dgm:pt>
    <dgm:pt modelId="{B33D29D3-35D3-4D4B-9C36-B03DB5462B2A}">
      <dgm:prSet phldrT="[Text]"/>
      <dgm:spPr/>
      <dgm:t>
        <a:bodyPr/>
        <a:lstStyle/>
        <a:p>
          <a:r>
            <a:rPr lang="sr-Cyrl-CS" dirty="0" smtClean="0"/>
            <a:t>Извођење непознатих елемената</a:t>
          </a:r>
          <a:endParaRPr lang="sr-Latn-CS" dirty="0"/>
        </a:p>
      </dgm:t>
    </dgm:pt>
    <dgm:pt modelId="{D4929F33-4681-43ED-9C03-6956CFA4FD48}" type="parTrans" cxnId="{396244C9-F08E-4910-A422-4FB92ADA9D5B}">
      <dgm:prSet/>
      <dgm:spPr/>
      <dgm:t>
        <a:bodyPr/>
        <a:lstStyle/>
        <a:p>
          <a:endParaRPr lang="sr-Latn-CS"/>
        </a:p>
      </dgm:t>
    </dgm:pt>
    <dgm:pt modelId="{DB013690-439F-4215-8456-7FA28C17FCAF}" type="sibTrans" cxnId="{396244C9-F08E-4910-A422-4FB92ADA9D5B}">
      <dgm:prSet/>
      <dgm:spPr/>
      <dgm:t>
        <a:bodyPr/>
        <a:lstStyle/>
        <a:p>
          <a:endParaRPr lang="sr-Latn-CS"/>
        </a:p>
      </dgm:t>
    </dgm:pt>
    <dgm:pt modelId="{A476D4C2-A620-46F5-91BC-559D76EB7513}">
      <dgm:prSet phldrT="[Text]"/>
      <dgm:spPr/>
      <dgm:t>
        <a:bodyPr/>
        <a:lstStyle/>
        <a:p>
          <a:r>
            <a:rPr lang="sr-Cyrl-CS" smtClean="0"/>
            <a:t>Решење </a:t>
          </a:r>
          <a:r>
            <a:rPr lang="sr-Cyrl-CS" dirty="0" smtClean="0"/>
            <a:t>проблема</a:t>
          </a:r>
          <a:endParaRPr lang="sr-Latn-CS" dirty="0"/>
        </a:p>
      </dgm:t>
    </dgm:pt>
    <dgm:pt modelId="{F40A36C5-251C-4807-A235-19B14B9FE291}" type="parTrans" cxnId="{26525668-6AC6-440B-AFBF-7B11FFBB6F0B}">
      <dgm:prSet/>
      <dgm:spPr/>
      <dgm:t>
        <a:bodyPr/>
        <a:lstStyle/>
        <a:p>
          <a:endParaRPr lang="sr-Latn-CS"/>
        </a:p>
      </dgm:t>
    </dgm:pt>
    <dgm:pt modelId="{909FD6B1-419B-4D39-9B32-B3493E81C97A}" type="sibTrans" cxnId="{26525668-6AC6-440B-AFBF-7B11FFBB6F0B}">
      <dgm:prSet/>
      <dgm:spPr/>
      <dgm:t>
        <a:bodyPr/>
        <a:lstStyle/>
        <a:p>
          <a:endParaRPr lang="sr-Latn-CS"/>
        </a:p>
      </dgm:t>
    </dgm:pt>
    <dgm:pt modelId="{3B9429BC-72B3-4761-8E1C-6C02E0557985}" type="pres">
      <dgm:prSet presAssocID="{5EEF5014-4D80-492D-9A66-F0393F26AEF8}" presName="linearFlow" presStyleCnt="0">
        <dgm:presLayoutVars>
          <dgm:resizeHandles val="exact"/>
        </dgm:presLayoutVars>
      </dgm:prSet>
      <dgm:spPr/>
    </dgm:pt>
    <dgm:pt modelId="{584EEB98-47EF-4FC7-A3C7-7C70D4E67A4F}" type="pres">
      <dgm:prSet presAssocID="{C5734C9F-53C4-4393-A104-3C7F79A0629C}" presName="node" presStyleLbl="node1" presStyleIdx="0" presStyleCnt="3" custScaleX="21424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CFFD36A-A5D1-48C6-92A6-59A539659AC8}" type="pres">
      <dgm:prSet presAssocID="{81BC9D4D-AAF2-4F85-B6D1-3E3E4BD0A1E4}" presName="sibTrans" presStyleLbl="sibTrans2D1" presStyleIdx="0" presStyleCnt="2"/>
      <dgm:spPr/>
      <dgm:t>
        <a:bodyPr/>
        <a:lstStyle/>
        <a:p>
          <a:endParaRPr lang="sr-Latn-CS"/>
        </a:p>
      </dgm:t>
    </dgm:pt>
    <dgm:pt modelId="{44D798D6-342D-4950-90CA-0EF41B899472}" type="pres">
      <dgm:prSet presAssocID="{81BC9D4D-AAF2-4F85-B6D1-3E3E4BD0A1E4}" presName="connectorText" presStyleLbl="sibTrans2D1" presStyleIdx="0" presStyleCnt="2"/>
      <dgm:spPr/>
      <dgm:t>
        <a:bodyPr/>
        <a:lstStyle/>
        <a:p>
          <a:endParaRPr lang="sr-Latn-CS"/>
        </a:p>
      </dgm:t>
    </dgm:pt>
    <dgm:pt modelId="{3F2193B2-2A53-4A08-98C4-BB4BD23E26CB}" type="pres">
      <dgm:prSet presAssocID="{B33D29D3-35D3-4D4B-9C36-B03DB5462B2A}" presName="node" presStyleLbl="node1" presStyleIdx="1" presStyleCnt="3" custScaleX="21424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1788995-297E-40EB-B67D-CCF82E2A5044}" type="pres">
      <dgm:prSet presAssocID="{DB013690-439F-4215-8456-7FA28C17FCAF}" presName="sibTrans" presStyleLbl="sibTrans2D1" presStyleIdx="1" presStyleCnt="2"/>
      <dgm:spPr/>
      <dgm:t>
        <a:bodyPr/>
        <a:lstStyle/>
        <a:p>
          <a:endParaRPr lang="sr-Latn-CS"/>
        </a:p>
      </dgm:t>
    </dgm:pt>
    <dgm:pt modelId="{0292807E-8FC2-4D51-A902-098827407E19}" type="pres">
      <dgm:prSet presAssocID="{DB013690-439F-4215-8456-7FA28C17FCAF}" presName="connectorText" presStyleLbl="sibTrans2D1" presStyleIdx="1" presStyleCnt="2"/>
      <dgm:spPr/>
      <dgm:t>
        <a:bodyPr/>
        <a:lstStyle/>
        <a:p>
          <a:endParaRPr lang="sr-Latn-CS"/>
        </a:p>
      </dgm:t>
    </dgm:pt>
    <dgm:pt modelId="{4BF7F4A7-572D-4B10-90C1-57722E271664}" type="pres">
      <dgm:prSet presAssocID="{A476D4C2-A620-46F5-91BC-559D76EB7513}" presName="node" presStyleLbl="node1" presStyleIdx="2" presStyleCnt="3" custScaleX="214241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A298D95-2354-4A20-8801-C0EC125DADB2}" type="presOf" srcId="{DB013690-439F-4215-8456-7FA28C17FCAF}" destId="{0292807E-8FC2-4D51-A902-098827407E19}" srcOrd="1" destOrd="0" presId="urn:microsoft.com/office/officeart/2005/8/layout/process2"/>
    <dgm:cxn modelId="{75B69307-EDF8-4EEB-B4E0-F72CE966CAA9}" type="presOf" srcId="{B33D29D3-35D3-4D4B-9C36-B03DB5462B2A}" destId="{3F2193B2-2A53-4A08-98C4-BB4BD23E26CB}" srcOrd="0" destOrd="0" presId="urn:microsoft.com/office/officeart/2005/8/layout/process2"/>
    <dgm:cxn modelId="{40BEF2BA-428E-41A3-8E9F-F6A6E17AF627}" type="presOf" srcId="{5EEF5014-4D80-492D-9A66-F0393F26AEF8}" destId="{3B9429BC-72B3-4761-8E1C-6C02E0557985}" srcOrd="0" destOrd="0" presId="urn:microsoft.com/office/officeart/2005/8/layout/process2"/>
    <dgm:cxn modelId="{26525668-6AC6-440B-AFBF-7B11FFBB6F0B}" srcId="{5EEF5014-4D80-492D-9A66-F0393F26AEF8}" destId="{A476D4C2-A620-46F5-91BC-559D76EB7513}" srcOrd="2" destOrd="0" parTransId="{F40A36C5-251C-4807-A235-19B14B9FE291}" sibTransId="{909FD6B1-419B-4D39-9B32-B3493E81C97A}"/>
    <dgm:cxn modelId="{B592F920-73AF-404F-817A-2FBAADA6890C}" type="presOf" srcId="{A476D4C2-A620-46F5-91BC-559D76EB7513}" destId="{4BF7F4A7-572D-4B10-90C1-57722E271664}" srcOrd="0" destOrd="0" presId="urn:microsoft.com/office/officeart/2005/8/layout/process2"/>
    <dgm:cxn modelId="{091F2A64-3F05-405A-A44E-352F3DB6B95F}" type="presOf" srcId="{DB013690-439F-4215-8456-7FA28C17FCAF}" destId="{A1788995-297E-40EB-B67D-CCF82E2A5044}" srcOrd="0" destOrd="0" presId="urn:microsoft.com/office/officeart/2005/8/layout/process2"/>
    <dgm:cxn modelId="{396244C9-F08E-4910-A422-4FB92ADA9D5B}" srcId="{5EEF5014-4D80-492D-9A66-F0393F26AEF8}" destId="{B33D29D3-35D3-4D4B-9C36-B03DB5462B2A}" srcOrd="1" destOrd="0" parTransId="{D4929F33-4681-43ED-9C03-6956CFA4FD48}" sibTransId="{DB013690-439F-4215-8456-7FA28C17FCAF}"/>
    <dgm:cxn modelId="{8CACE05C-D9B5-46E9-935D-0705BEACEF7E}" srcId="{5EEF5014-4D80-492D-9A66-F0393F26AEF8}" destId="{C5734C9F-53C4-4393-A104-3C7F79A0629C}" srcOrd="0" destOrd="0" parTransId="{0FC697E1-84B6-4E2E-9B00-6B492A7E60E2}" sibTransId="{81BC9D4D-AAF2-4F85-B6D1-3E3E4BD0A1E4}"/>
    <dgm:cxn modelId="{ECE5CD0C-117A-480C-BBC6-EAFB4FCF29F8}" type="presOf" srcId="{81BC9D4D-AAF2-4F85-B6D1-3E3E4BD0A1E4}" destId="{4CFFD36A-A5D1-48C6-92A6-59A539659AC8}" srcOrd="0" destOrd="0" presId="urn:microsoft.com/office/officeart/2005/8/layout/process2"/>
    <dgm:cxn modelId="{4EA9A07B-1F53-44C8-B5B0-C3CB001FCF39}" type="presOf" srcId="{C5734C9F-53C4-4393-A104-3C7F79A0629C}" destId="{584EEB98-47EF-4FC7-A3C7-7C70D4E67A4F}" srcOrd="0" destOrd="0" presId="urn:microsoft.com/office/officeart/2005/8/layout/process2"/>
    <dgm:cxn modelId="{D5A40CBC-EE05-46B6-BBFA-2B2EE4F1377A}" type="presOf" srcId="{81BC9D4D-AAF2-4F85-B6D1-3E3E4BD0A1E4}" destId="{44D798D6-342D-4950-90CA-0EF41B899472}" srcOrd="1" destOrd="0" presId="urn:microsoft.com/office/officeart/2005/8/layout/process2"/>
    <dgm:cxn modelId="{1A256E1F-FBC5-4EA8-9805-6FA0E9404BA9}" type="presParOf" srcId="{3B9429BC-72B3-4761-8E1C-6C02E0557985}" destId="{584EEB98-47EF-4FC7-A3C7-7C70D4E67A4F}" srcOrd="0" destOrd="0" presId="urn:microsoft.com/office/officeart/2005/8/layout/process2"/>
    <dgm:cxn modelId="{BE4564B9-E5EC-48A5-A3D1-9AB8F7539CB1}" type="presParOf" srcId="{3B9429BC-72B3-4761-8E1C-6C02E0557985}" destId="{4CFFD36A-A5D1-48C6-92A6-59A539659AC8}" srcOrd="1" destOrd="0" presId="urn:microsoft.com/office/officeart/2005/8/layout/process2"/>
    <dgm:cxn modelId="{45A5F46C-3052-42B3-B15B-791E14F41030}" type="presParOf" srcId="{4CFFD36A-A5D1-48C6-92A6-59A539659AC8}" destId="{44D798D6-342D-4950-90CA-0EF41B899472}" srcOrd="0" destOrd="0" presId="urn:microsoft.com/office/officeart/2005/8/layout/process2"/>
    <dgm:cxn modelId="{A6625C66-BC49-4BC6-BA9E-57A3C97508F3}" type="presParOf" srcId="{3B9429BC-72B3-4761-8E1C-6C02E0557985}" destId="{3F2193B2-2A53-4A08-98C4-BB4BD23E26CB}" srcOrd="2" destOrd="0" presId="urn:microsoft.com/office/officeart/2005/8/layout/process2"/>
    <dgm:cxn modelId="{4DDDBC03-2A22-4205-AB5F-816692A3376D}" type="presParOf" srcId="{3B9429BC-72B3-4761-8E1C-6C02E0557985}" destId="{A1788995-297E-40EB-B67D-CCF82E2A5044}" srcOrd="3" destOrd="0" presId="urn:microsoft.com/office/officeart/2005/8/layout/process2"/>
    <dgm:cxn modelId="{39903910-9347-419A-BE4A-2D0D1C080773}" type="presParOf" srcId="{A1788995-297E-40EB-B67D-CCF82E2A5044}" destId="{0292807E-8FC2-4D51-A902-098827407E19}" srcOrd="0" destOrd="0" presId="urn:microsoft.com/office/officeart/2005/8/layout/process2"/>
    <dgm:cxn modelId="{45187405-B58D-482B-8A5C-D09F2C4813EA}" type="presParOf" srcId="{3B9429BC-72B3-4761-8E1C-6C02E0557985}" destId="{4BF7F4A7-572D-4B10-90C1-57722E27166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4E7D859-2A8C-40EA-B33B-FAD6AD916EE4}" type="doc">
      <dgm:prSet loTypeId="urn:microsoft.com/office/officeart/2005/8/layout/venn3" loCatId="relationship" qsTypeId="urn:microsoft.com/office/officeart/2005/8/quickstyle/simple1" qsCatId="simple" csTypeId="urn:microsoft.com/office/officeart/2005/8/colors/colorful1#8" csCatId="colorful" phldr="1"/>
      <dgm:spPr/>
      <dgm:t>
        <a:bodyPr/>
        <a:lstStyle/>
        <a:p>
          <a:endParaRPr lang="sr-Latn-CS"/>
        </a:p>
      </dgm:t>
    </dgm:pt>
    <dgm:pt modelId="{8C2A538A-0D74-414E-9760-B71BCDCA2B07}">
      <dgm:prSet phldrT="[Text]"/>
      <dgm:spPr/>
      <dgm:t>
        <a:bodyPr/>
        <a:lstStyle/>
        <a:p>
          <a:r>
            <a:rPr lang="sr-Cyrl-CS" dirty="0" smtClean="0"/>
            <a:t>Израда постера</a:t>
          </a:r>
          <a:endParaRPr lang="sr-Latn-CS" dirty="0"/>
        </a:p>
      </dgm:t>
    </dgm:pt>
    <dgm:pt modelId="{C697C72B-9CD0-476D-AB24-3A3712C38062}" type="parTrans" cxnId="{C3CD0BF3-F360-4EBB-AD57-B1D0328F3D6D}">
      <dgm:prSet/>
      <dgm:spPr/>
      <dgm:t>
        <a:bodyPr/>
        <a:lstStyle/>
        <a:p>
          <a:endParaRPr lang="sr-Latn-CS"/>
        </a:p>
      </dgm:t>
    </dgm:pt>
    <dgm:pt modelId="{F2F71086-02AB-4C8C-801D-D53A10923C4D}" type="sibTrans" cxnId="{C3CD0BF3-F360-4EBB-AD57-B1D0328F3D6D}">
      <dgm:prSet/>
      <dgm:spPr/>
      <dgm:t>
        <a:bodyPr/>
        <a:lstStyle/>
        <a:p>
          <a:endParaRPr lang="sr-Latn-CS"/>
        </a:p>
      </dgm:t>
    </dgm:pt>
    <dgm:pt modelId="{F1285AD2-DD64-429D-8EE2-A3596B484F41}">
      <dgm:prSet phldrT="[Text]"/>
      <dgm:spPr/>
      <dgm:t>
        <a:bodyPr/>
        <a:lstStyle/>
        <a:p>
          <a:r>
            <a:rPr lang="sr-Cyrl-CS" dirty="0" smtClean="0"/>
            <a:t>Питања за одељење</a:t>
          </a:r>
          <a:endParaRPr lang="sr-Latn-CS" dirty="0"/>
        </a:p>
      </dgm:t>
    </dgm:pt>
    <dgm:pt modelId="{50584B1A-3959-4232-BB01-462ED016AE6C}" type="parTrans" cxnId="{15C80FD2-BD93-4681-BB80-6AA12E84E4AE}">
      <dgm:prSet/>
      <dgm:spPr/>
      <dgm:t>
        <a:bodyPr/>
        <a:lstStyle/>
        <a:p>
          <a:endParaRPr lang="sr-Latn-CS"/>
        </a:p>
      </dgm:t>
    </dgm:pt>
    <dgm:pt modelId="{1E03308C-0855-4E32-9362-0CE8EB2D3C4D}" type="sibTrans" cxnId="{15C80FD2-BD93-4681-BB80-6AA12E84E4AE}">
      <dgm:prSet/>
      <dgm:spPr/>
      <dgm:t>
        <a:bodyPr/>
        <a:lstStyle/>
        <a:p>
          <a:endParaRPr lang="sr-Latn-CS"/>
        </a:p>
      </dgm:t>
    </dgm:pt>
    <dgm:pt modelId="{88FE0A0E-70B7-44D1-9AF1-A728FB60ECA7}">
      <dgm:prSet phldrT="[Text]"/>
      <dgm:spPr/>
      <dgm:t>
        <a:bodyPr/>
        <a:lstStyle/>
        <a:p>
          <a:endParaRPr lang="sr-Cyrl-CS" dirty="0" smtClean="0"/>
        </a:p>
        <a:p>
          <a:r>
            <a:rPr lang="sr-Cyrl-CS" dirty="0" smtClean="0"/>
            <a:t>Дискусија о резултатима</a:t>
          </a:r>
          <a:endParaRPr lang="sr-Latn-CS" dirty="0"/>
        </a:p>
      </dgm:t>
    </dgm:pt>
    <dgm:pt modelId="{AD7287C9-0C32-47A9-A58D-D6C6A8A4F388}" type="parTrans" cxnId="{FA6D14CD-E7CF-4710-87A7-1A5A2384212B}">
      <dgm:prSet/>
      <dgm:spPr/>
      <dgm:t>
        <a:bodyPr/>
        <a:lstStyle/>
        <a:p>
          <a:endParaRPr lang="sr-Latn-CS"/>
        </a:p>
      </dgm:t>
    </dgm:pt>
    <dgm:pt modelId="{410AD4AE-657E-4F78-977B-2EBC41203D1D}" type="sibTrans" cxnId="{FA6D14CD-E7CF-4710-87A7-1A5A2384212B}">
      <dgm:prSet/>
      <dgm:spPr/>
      <dgm:t>
        <a:bodyPr/>
        <a:lstStyle/>
        <a:p>
          <a:endParaRPr lang="sr-Latn-CS"/>
        </a:p>
      </dgm:t>
    </dgm:pt>
    <dgm:pt modelId="{45A3F7F6-5F91-420D-B7EC-BF588C84A985}">
      <dgm:prSet phldrT="[Text]"/>
      <dgm:spPr/>
      <dgm:t>
        <a:bodyPr/>
        <a:lstStyle/>
        <a:p>
          <a:endParaRPr lang="sr-Latn-CS"/>
        </a:p>
      </dgm:t>
    </dgm:pt>
    <dgm:pt modelId="{F6EEEA60-3105-4BD1-B167-5831C7E09595}" type="parTrans" cxnId="{67867DCF-9DA2-4E1D-A237-5A98FFDDE04E}">
      <dgm:prSet/>
      <dgm:spPr/>
      <dgm:t>
        <a:bodyPr/>
        <a:lstStyle/>
        <a:p>
          <a:endParaRPr lang="sr-Latn-CS"/>
        </a:p>
      </dgm:t>
    </dgm:pt>
    <dgm:pt modelId="{5A6BBA69-3422-49B1-8576-A6EA9E8EE0AD}" type="sibTrans" cxnId="{67867DCF-9DA2-4E1D-A237-5A98FFDDE04E}">
      <dgm:prSet/>
      <dgm:spPr/>
      <dgm:t>
        <a:bodyPr/>
        <a:lstStyle/>
        <a:p>
          <a:endParaRPr lang="sr-Latn-CS"/>
        </a:p>
      </dgm:t>
    </dgm:pt>
    <dgm:pt modelId="{13EFE59E-2C79-4E63-94A5-799E65BDC7F4}" type="pres">
      <dgm:prSet presAssocID="{E4E7D859-2A8C-40EA-B33B-FAD6AD916E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9B26B11B-49BF-49E8-8607-314C0D0B67AF}" type="pres">
      <dgm:prSet presAssocID="{8C2A538A-0D74-414E-9760-B71BCDCA2B07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1D67FC4-86B5-4551-A026-A5B744C7F9B9}" type="pres">
      <dgm:prSet presAssocID="{F2F71086-02AB-4C8C-801D-D53A10923C4D}" presName="space" presStyleCnt="0"/>
      <dgm:spPr/>
    </dgm:pt>
    <dgm:pt modelId="{22AA39F9-AC53-4D32-B08C-422DFCBBD7DD}" type="pres">
      <dgm:prSet presAssocID="{F1285AD2-DD64-429D-8EE2-A3596B484F41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E4A7853-25F0-41A1-AC6A-F12ADBEE2F62}" type="pres">
      <dgm:prSet presAssocID="{1E03308C-0855-4E32-9362-0CE8EB2D3C4D}" presName="space" presStyleCnt="0"/>
      <dgm:spPr/>
    </dgm:pt>
    <dgm:pt modelId="{D44E792D-74A0-4F50-8429-A8A499EE6AE8}" type="pres">
      <dgm:prSet presAssocID="{88FE0A0E-70B7-44D1-9AF1-A728FB60ECA7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EF413827-00B6-4B68-AA9A-F37469EC758B}" type="presOf" srcId="{8C2A538A-0D74-414E-9760-B71BCDCA2B07}" destId="{9B26B11B-49BF-49E8-8607-314C0D0B67AF}" srcOrd="0" destOrd="0" presId="urn:microsoft.com/office/officeart/2005/8/layout/venn3"/>
    <dgm:cxn modelId="{15C80FD2-BD93-4681-BB80-6AA12E84E4AE}" srcId="{E4E7D859-2A8C-40EA-B33B-FAD6AD916EE4}" destId="{F1285AD2-DD64-429D-8EE2-A3596B484F41}" srcOrd="1" destOrd="0" parTransId="{50584B1A-3959-4232-BB01-462ED016AE6C}" sibTransId="{1E03308C-0855-4E32-9362-0CE8EB2D3C4D}"/>
    <dgm:cxn modelId="{8EFB8B2E-323C-4A7A-ACA3-6A4C8F1B2601}" type="presOf" srcId="{45A3F7F6-5F91-420D-B7EC-BF588C84A985}" destId="{D44E792D-74A0-4F50-8429-A8A499EE6AE8}" srcOrd="0" destOrd="1" presId="urn:microsoft.com/office/officeart/2005/8/layout/venn3"/>
    <dgm:cxn modelId="{6616C7F9-91CC-4C6C-A0B9-1D2AED1E28B7}" type="presOf" srcId="{E4E7D859-2A8C-40EA-B33B-FAD6AD916EE4}" destId="{13EFE59E-2C79-4E63-94A5-799E65BDC7F4}" srcOrd="0" destOrd="0" presId="urn:microsoft.com/office/officeart/2005/8/layout/venn3"/>
    <dgm:cxn modelId="{C3CD0BF3-F360-4EBB-AD57-B1D0328F3D6D}" srcId="{E4E7D859-2A8C-40EA-B33B-FAD6AD916EE4}" destId="{8C2A538A-0D74-414E-9760-B71BCDCA2B07}" srcOrd="0" destOrd="0" parTransId="{C697C72B-9CD0-476D-AB24-3A3712C38062}" sibTransId="{F2F71086-02AB-4C8C-801D-D53A10923C4D}"/>
    <dgm:cxn modelId="{95472AA7-3C0A-4ECF-A378-15990E81B920}" type="presOf" srcId="{88FE0A0E-70B7-44D1-9AF1-A728FB60ECA7}" destId="{D44E792D-74A0-4F50-8429-A8A499EE6AE8}" srcOrd="0" destOrd="0" presId="urn:microsoft.com/office/officeart/2005/8/layout/venn3"/>
    <dgm:cxn modelId="{67867DCF-9DA2-4E1D-A237-5A98FFDDE04E}" srcId="{88FE0A0E-70B7-44D1-9AF1-A728FB60ECA7}" destId="{45A3F7F6-5F91-420D-B7EC-BF588C84A985}" srcOrd="0" destOrd="0" parTransId="{F6EEEA60-3105-4BD1-B167-5831C7E09595}" sibTransId="{5A6BBA69-3422-49B1-8576-A6EA9E8EE0AD}"/>
    <dgm:cxn modelId="{90BD778D-0612-4B63-B5FB-FFDCC1125D8E}" type="presOf" srcId="{F1285AD2-DD64-429D-8EE2-A3596B484F41}" destId="{22AA39F9-AC53-4D32-B08C-422DFCBBD7DD}" srcOrd="0" destOrd="0" presId="urn:microsoft.com/office/officeart/2005/8/layout/venn3"/>
    <dgm:cxn modelId="{FA6D14CD-E7CF-4710-87A7-1A5A2384212B}" srcId="{E4E7D859-2A8C-40EA-B33B-FAD6AD916EE4}" destId="{88FE0A0E-70B7-44D1-9AF1-A728FB60ECA7}" srcOrd="2" destOrd="0" parTransId="{AD7287C9-0C32-47A9-A58D-D6C6A8A4F388}" sibTransId="{410AD4AE-657E-4F78-977B-2EBC41203D1D}"/>
    <dgm:cxn modelId="{0B87D665-AFB8-4DED-9DCE-DB8F1C3A11D3}" type="presParOf" srcId="{13EFE59E-2C79-4E63-94A5-799E65BDC7F4}" destId="{9B26B11B-49BF-49E8-8607-314C0D0B67AF}" srcOrd="0" destOrd="0" presId="urn:microsoft.com/office/officeart/2005/8/layout/venn3"/>
    <dgm:cxn modelId="{905FBFE7-6BD4-4862-B57C-CCF2E3D583C9}" type="presParOf" srcId="{13EFE59E-2C79-4E63-94A5-799E65BDC7F4}" destId="{61D67FC4-86B5-4551-A026-A5B744C7F9B9}" srcOrd="1" destOrd="0" presId="urn:microsoft.com/office/officeart/2005/8/layout/venn3"/>
    <dgm:cxn modelId="{0B0CC49A-1330-42BE-BBFB-FCB5DD722DEB}" type="presParOf" srcId="{13EFE59E-2C79-4E63-94A5-799E65BDC7F4}" destId="{22AA39F9-AC53-4D32-B08C-422DFCBBD7DD}" srcOrd="2" destOrd="0" presId="urn:microsoft.com/office/officeart/2005/8/layout/venn3"/>
    <dgm:cxn modelId="{4D2DA650-10BB-4101-B2AB-49A461E26C46}" type="presParOf" srcId="{13EFE59E-2C79-4E63-94A5-799E65BDC7F4}" destId="{7E4A7853-25F0-41A1-AC6A-F12ADBEE2F62}" srcOrd="3" destOrd="0" presId="urn:microsoft.com/office/officeart/2005/8/layout/venn3"/>
    <dgm:cxn modelId="{F95DBAF9-5251-42BC-B0DC-A292805A5524}" type="presParOf" srcId="{13EFE59E-2C79-4E63-94A5-799E65BDC7F4}" destId="{D44E792D-74A0-4F50-8429-A8A499EE6AE8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544863F-AFC2-485C-AB29-F0F484773276}" type="doc">
      <dgm:prSet loTypeId="urn:microsoft.com/office/officeart/2005/8/layout/hList3" loCatId="list" qsTypeId="urn:microsoft.com/office/officeart/2005/8/quickstyle/simple1" qsCatId="simple" csTypeId="urn:microsoft.com/office/officeart/2005/8/colors/colorful1#9" csCatId="colorful" phldr="1"/>
      <dgm:spPr/>
      <dgm:t>
        <a:bodyPr/>
        <a:lstStyle/>
        <a:p>
          <a:endParaRPr lang="sr-Latn-CS"/>
        </a:p>
      </dgm:t>
    </dgm:pt>
    <dgm:pt modelId="{56DD7C32-978E-4C6C-9C87-6B7E93B599F7}">
      <dgm:prSet phldrT="[Text]"/>
      <dgm:spPr/>
      <dgm:t>
        <a:bodyPr/>
        <a:lstStyle/>
        <a:p>
          <a:pPr algn="l"/>
          <a:r>
            <a:rPr lang="sr-Cyrl-BA" dirty="0" smtClean="0"/>
            <a:t>У њој свака група извештава одељење о резултатима истраживања приказивањем постер презентације, а затим се врши упоређивање резултата и изводе општи закључци. Рефлексија представља својеврстан осврт уназад, јер се током ње поново размишља о водећем питању, току истраживања и добијеним резултатима.</a:t>
          </a:r>
          <a:endParaRPr lang="sr-Latn-CS" dirty="0"/>
        </a:p>
      </dgm:t>
    </dgm:pt>
    <dgm:pt modelId="{9168EC09-56A2-47C3-90D1-5FDFFA416F77}" type="parTrans" cxnId="{CAB80D47-65CA-4EB2-A9CC-D0E5FC409BB6}">
      <dgm:prSet/>
      <dgm:spPr/>
      <dgm:t>
        <a:bodyPr/>
        <a:lstStyle/>
        <a:p>
          <a:endParaRPr lang="sr-Latn-CS"/>
        </a:p>
      </dgm:t>
    </dgm:pt>
    <dgm:pt modelId="{57AA5E63-C6CA-49D9-9836-CC7A4D3A130F}" type="sibTrans" cxnId="{CAB80D47-65CA-4EB2-A9CC-D0E5FC409BB6}">
      <dgm:prSet/>
      <dgm:spPr/>
      <dgm:t>
        <a:bodyPr/>
        <a:lstStyle/>
        <a:p>
          <a:endParaRPr lang="sr-Latn-CS"/>
        </a:p>
      </dgm:t>
    </dgm:pt>
    <dgm:pt modelId="{0DBFA39A-93E6-4CEB-8323-47DF7A87C840}">
      <dgm:prSet phldrT="[Text]"/>
      <dgm:spPr/>
      <dgm:t>
        <a:bodyPr/>
        <a:lstStyle/>
        <a:p>
          <a:pPr algn="l"/>
          <a:r>
            <a:rPr lang="sr-Cyrl-BA" dirty="0" smtClean="0"/>
            <a:t>Утврђује се степен остварености општег циља пројекта и посебних циљева сваке групе и разматрају се могућности примене резултата у реалном контексту, као и њихов значај за ширу друштвену заједницу.</a:t>
          </a:r>
          <a:endParaRPr lang="sr-Latn-CS" dirty="0"/>
        </a:p>
      </dgm:t>
    </dgm:pt>
    <dgm:pt modelId="{50720174-013D-48A5-88F7-511C8D341E2B}" type="parTrans" cxnId="{53839D60-BE22-4288-B1E6-42ECD6CA4C77}">
      <dgm:prSet/>
      <dgm:spPr/>
      <dgm:t>
        <a:bodyPr/>
        <a:lstStyle/>
        <a:p>
          <a:endParaRPr lang="sr-Latn-CS"/>
        </a:p>
      </dgm:t>
    </dgm:pt>
    <dgm:pt modelId="{0D037316-11FB-46E3-9810-99C857B2D904}" type="sibTrans" cxnId="{53839D60-BE22-4288-B1E6-42ECD6CA4C77}">
      <dgm:prSet/>
      <dgm:spPr/>
      <dgm:t>
        <a:bodyPr/>
        <a:lstStyle/>
        <a:p>
          <a:endParaRPr lang="sr-Latn-CS"/>
        </a:p>
      </dgm:t>
    </dgm:pt>
    <dgm:pt modelId="{00FAEB40-8005-4322-9183-7D7CD33FC7AF}">
      <dgm:prSet phldrT="[Text]"/>
      <dgm:spPr/>
      <dgm:t>
        <a:bodyPr/>
        <a:lstStyle/>
        <a:p>
          <a:pPr algn="l"/>
          <a:r>
            <a:rPr lang="sr-Cyrl-BA" dirty="0" smtClean="0"/>
            <a:t>Током дискусије ученици размењују идеје и искуства стечена током истраживања, упоређују информације и расправљају о закључцима.</a:t>
          </a:r>
          <a:endParaRPr lang="sr-Latn-CS" dirty="0"/>
        </a:p>
      </dgm:t>
    </dgm:pt>
    <dgm:pt modelId="{1DAE04D5-4DE0-4883-858F-58EFF5C286EC}" type="parTrans" cxnId="{BB472D37-9677-41D0-9DA1-DD31481F4413}">
      <dgm:prSet/>
      <dgm:spPr/>
      <dgm:t>
        <a:bodyPr/>
        <a:lstStyle/>
        <a:p>
          <a:endParaRPr lang="sr-Latn-CS"/>
        </a:p>
      </dgm:t>
    </dgm:pt>
    <dgm:pt modelId="{C0330A49-1155-4585-9F2E-5FD97D6BEFDB}" type="sibTrans" cxnId="{BB472D37-9677-41D0-9DA1-DD31481F4413}">
      <dgm:prSet/>
      <dgm:spPr/>
      <dgm:t>
        <a:bodyPr/>
        <a:lstStyle/>
        <a:p>
          <a:endParaRPr lang="sr-Latn-CS"/>
        </a:p>
      </dgm:t>
    </dgm:pt>
    <dgm:pt modelId="{5426A6C1-C203-478A-81ED-B6DC5886E3A5}">
      <dgm:prSet phldrT="[Text]"/>
      <dgm:spPr/>
      <dgm:t>
        <a:bodyPr/>
        <a:lstStyle/>
        <a:p>
          <a:pPr algn="l"/>
          <a:r>
            <a:rPr lang="sr-Cyrl-BA" dirty="0" smtClean="0"/>
            <a:t>Када се прође кроз цео циклус, ученици се поново враћају на почетно питање, постављајући ново или преформулишући постојеће.</a:t>
          </a:r>
          <a:endParaRPr lang="sr-Latn-CS" dirty="0"/>
        </a:p>
      </dgm:t>
    </dgm:pt>
    <dgm:pt modelId="{30F11F1D-2FC4-436A-A13D-C1EB6366C004}" type="parTrans" cxnId="{57F975AE-FFDE-43D5-B217-B373CBA06D43}">
      <dgm:prSet/>
      <dgm:spPr/>
      <dgm:t>
        <a:bodyPr/>
        <a:lstStyle/>
        <a:p>
          <a:endParaRPr lang="sr-Latn-CS"/>
        </a:p>
      </dgm:t>
    </dgm:pt>
    <dgm:pt modelId="{D8A7D6D5-EF06-4466-8827-89A1C063E6E0}" type="sibTrans" cxnId="{57F975AE-FFDE-43D5-B217-B373CBA06D43}">
      <dgm:prSet/>
      <dgm:spPr/>
      <dgm:t>
        <a:bodyPr/>
        <a:lstStyle/>
        <a:p>
          <a:endParaRPr lang="sr-Latn-CS"/>
        </a:p>
      </dgm:t>
    </dgm:pt>
    <dgm:pt modelId="{34271603-3710-43BF-B261-1EA2F69B1B3A}" type="pres">
      <dgm:prSet presAssocID="{2544863F-AFC2-485C-AB29-F0F48477327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9A1D7EC4-5133-4107-BAF3-538BB77F29AC}" type="pres">
      <dgm:prSet presAssocID="{56DD7C32-978E-4C6C-9C87-6B7E93B599F7}" presName="roof" presStyleLbl="dkBgShp" presStyleIdx="0" presStyleCnt="2"/>
      <dgm:spPr/>
      <dgm:t>
        <a:bodyPr/>
        <a:lstStyle/>
        <a:p>
          <a:endParaRPr lang="sr-Latn-CS"/>
        </a:p>
      </dgm:t>
    </dgm:pt>
    <dgm:pt modelId="{A392F686-F090-4171-88E9-7424A80816A6}" type="pres">
      <dgm:prSet presAssocID="{56DD7C32-978E-4C6C-9C87-6B7E93B599F7}" presName="pillars" presStyleCnt="0"/>
      <dgm:spPr/>
    </dgm:pt>
    <dgm:pt modelId="{EB251BEC-771C-4D61-B6D4-F37B05478995}" type="pres">
      <dgm:prSet presAssocID="{56DD7C32-978E-4C6C-9C87-6B7E93B599F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E3560E6-9A86-4BDA-A5C2-A5C0CA5681AA}" type="pres">
      <dgm:prSet presAssocID="{00FAEB40-8005-4322-9183-7D7CD33FC7A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37A2198-6297-48D7-80F3-4AB7AA6A940A}" type="pres">
      <dgm:prSet presAssocID="{5426A6C1-C203-478A-81ED-B6DC5886E3A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6DA6BEC-518D-47EE-A328-444FE57EB15F}" type="pres">
      <dgm:prSet presAssocID="{56DD7C32-978E-4C6C-9C87-6B7E93B599F7}" presName="base" presStyleLbl="dkBgShp" presStyleIdx="1" presStyleCnt="2"/>
      <dgm:spPr/>
    </dgm:pt>
  </dgm:ptLst>
  <dgm:cxnLst>
    <dgm:cxn modelId="{14368C77-4625-40F4-ABFB-E873E649DB6C}" type="presOf" srcId="{0DBFA39A-93E6-4CEB-8323-47DF7A87C840}" destId="{EB251BEC-771C-4D61-B6D4-F37B05478995}" srcOrd="0" destOrd="0" presId="urn:microsoft.com/office/officeart/2005/8/layout/hList3"/>
    <dgm:cxn modelId="{D1FB8D1C-1B80-47FF-8BA6-A15EF6DC3320}" type="presOf" srcId="{00FAEB40-8005-4322-9183-7D7CD33FC7AF}" destId="{6E3560E6-9A86-4BDA-A5C2-A5C0CA5681AA}" srcOrd="0" destOrd="0" presId="urn:microsoft.com/office/officeart/2005/8/layout/hList3"/>
    <dgm:cxn modelId="{4D72C7EB-225C-40CC-9897-538204D644C6}" type="presOf" srcId="{2544863F-AFC2-485C-AB29-F0F484773276}" destId="{34271603-3710-43BF-B261-1EA2F69B1B3A}" srcOrd="0" destOrd="0" presId="urn:microsoft.com/office/officeart/2005/8/layout/hList3"/>
    <dgm:cxn modelId="{53839D60-BE22-4288-B1E6-42ECD6CA4C77}" srcId="{56DD7C32-978E-4C6C-9C87-6B7E93B599F7}" destId="{0DBFA39A-93E6-4CEB-8323-47DF7A87C840}" srcOrd="0" destOrd="0" parTransId="{50720174-013D-48A5-88F7-511C8D341E2B}" sibTransId="{0D037316-11FB-46E3-9810-99C857B2D904}"/>
    <dgm:cxn modelId="{57F975AE-FFDE-43D5-B217-B373CBA06D43}" srcId="{56DD7C32-978E-4C6C-9C87-6B7E93B599F7}" destId="{5426A6C1-C203-478A-81ED-B6DC5886E3A5}" srcOrd="2" destOrd="0" parTransId="{30F11F1D-2FC4-436A-A13D-C1EB6366C004}" sibTransId="{D8A7D6D5-EF06-4466-8827-89A1C063E6E0}"/>
    <dgm:cxn modelId="{BB472D37-9677-41D0-9DA1-DD31481F4413}" srcId="{56DD7C32-978E-4C6C-9C87-6B7E93B599F7}" destId="{00FAEB40-8005-4322-9183-7D7CD33FC7AF}" srcOrd="1" destOrd="0" parTransId="{1DAE04D5-4DE0-4883-858F-58EFF5C286EC}" sibTransId="{C0330A49-1155-4585-9F2E-5FD97D6BEFDB}"/>
    <dgm:cxn modelId="{EFE232EC-8F5E-4C87-BC37-1B7B13530039}" type="presOf" srcId="{56DD7C32-978E-4C6C-9C87-6B7E93B599F7}" destId="{9A1D7EC4-5133-4107-BAF3-538BB77F29AC}" srcOrd="0" destOrd="0" presId="urn:microsoft.com/office/officeart/2005/8/layout/hList3"/>
    <dgm:cxn modelId="{CAB80D47-65CA-4EB2-A9CC-D0E5FC409BB6}" srcId="{2544863F-AFC2-485C-AB29-F0F484773276}" destId="{56DD7C32-978E-4C6C-9C87-6B7E93B599F7}" srcOrd="0" destOrd="0" parTransId="{9168EC09-56A2-47C3-90D1-5FDFFA416F77}" sibTransId="{57AA5E63-C6CA-49D9-9836-CC7A4D3A130F}"/>
    <dgm:cxn modelId="{D911F64F-8498-4259-B906-D96115E58EC9}" type="presOf" srcId="{5426A6C1-C203-478A-81ED-B6DC5886E3A5}" destId="{F37A2198-6297-48D7-80F3-4AB7AA6A940A}" srcOrd="0" destOrd="0" presId="urn:microsoft.com/office/officeart/2005/8/layout/hList3"/>
    <dgm:cxn modelId="{6C696861-DA74-4A33-A10E-D3084350165B}" type="presParOf" srcId="{34271603-3710-43BF-B261-1EA2F69B1B3A}" destId="{9A1D7EC4-5133-4107-BAF3-538BB77F29AC}" srcOrd="0" destOrd="0" presId="urn:microsoft.com/office/officeart/2005/8/layout/hList3"/>
    <dgm:cxn modelId="{84BEEB68-F02A-40BC-A267-827ECCD991D4}" type="presParOf" srcId="{34271603-3710-43BF-B261-1EA2F69B1B3A}" destId="{A392F686-F090-4171-88E9-7424A80816A6}" srcOrd="1" destOrd="0" presId="urn:microsoft.com/office/officeart/2005/8/layout/hList3"/>
    <dgm:cxn modelId="{F8326B12-A885-42EA-8595-2169D42EE885}" type="presParOf" srcId="{A392F686-F090-4171-88E9-7424A80816A6}" destId="{EB251BEC-771C-4D61-B6D4-F37B05478995}" srcOrd="0" destOrd="0" presId="urn:microsoft.com/office/officeart/2005/8/layout/hList3"/>
    <dgm:cxn modelId="{D3DADC2A-D765-464C-B0AB-76B7DDCD0DF5}" type="presParOf" srcId="{A392F686-F090-4171-88E9-7424A80816A6}" destId="{6E3560E6-9A86-4BDA-A5C2-A5C0CA5681AA}" srcOrd="1" destOrd="0" presId="urn:microsoft.com/office/officeart/2005/8/layout/hList3"/>
    <dgm:cxn modelId="{B3D3E09F-31F7-421A-A6F6-A09CE47D0355}" type="presParOf" srcId="{A392F686-F090-4171-88E9-7424A80816A6}" destId="{F37A2198-6297-48D7-80F3-4AB7AA6A940A}" srcOrd="2" destOrd="0" presId="urn:microsoft.com/office/officeart/2005/8/layout/hList3"/>
    <dgm:cxn modelId="{6678474F-E8C3-4E60-85A2-A7039F257832}" type="presParOf" srcId="{34271603-3710-43BF-B261-1EA2F69B1B3A}" destId="{76DA6BEC-518D-47EE-A328-444FE57EB15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2973CF-5691-4CBB-982D-8A338CAD08AB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002B43BE-D91C-4D8A-9017-26E33D75CF7D}">
      <dgm:prSet phldrT="[Text]"/>
      <dgm:spPr/>
      <dgm:t>
        <a:bodyPr/>
        <a:lstStyle/>
        <a:p>
          <a:r>
            <a:rPr lang="sr-Cyrl-CS" dirty="0" smtClean="0"/>
            <a:t>Проблемска настава</a:t>
          </a:r>
          <a:endParaRPr lang="sr-Latn-CS" dirty="0"/>
        </a:p>
      </dgm:t>
    </dgm:pt>
    <dgm:pt modelId="{136BF5CA-7A9B-4448-BC1C-9EEC95A910DB}" type="parTrans" cxnId="{AA4BCA2C-9D8C-42A6-996A-1EA8EA4965E0}">
      <dgm:prSet/>
      <dgm:spPr/>
      <dgm:t>
        <a:bodyPr/>
        <a:lstStyle/>
        <a:p>
          <a:endParaRPr lang="sr-Latn-CS"/>
        </a:p>
      </dgm:t>
    </dgm:pt>
    <dgm:pt modelId="{7752D0F9-99D7-4171-B5C1-0B9383CA171C}" type="sibTrans" cxnId="{AA4BCA2C-9D8C-42A6-996A-1EA8EA4965E0}">
      <dgm:prSet/>
      <dgm:spPr/>
      <dgm:t>
        <a:bodyPr/>
        <a:lstStyle/>
        <a:p>
          <a:endParaRPr lang="sr-Latn-CS"/>
        </a:p>
      </dgm:t>
    </dgm:pt>
    <dgm:pt modelId="{EB64FA9C-E940-4A51-BDD5-98080547265E}">
      <dgm:prSet phldrT="[Text]"/>
      <dgm:spPr/>
      <dgm:t>
        <a:bodyPr/>
        <a:lstStyle/>
        <a:p>
          <a:r>
            <a:rPr lang="sr-Cyrl-CS" dirty="0" smtClean="0"/>
            <a:t>Истраживачка настава</a:t>
          </a:r>
          <a:endParaRPr lang="sr-Latn-CS" dirty="0"/>
        </a:p>
      </dgm:t>
    </dgm:pt>
    <dgm:pt modelId="{DD96DE29-DACC-4CEB-9F82-82A9A9CC7DC7}" type="parTrans" cxnId="{44941EEF-7202-4EA5-B889-3611BE515FDF}">
      <dgm:prSet/>
      <dgm:spPr/>
      <dgm:t>
        <a:bodyPr/>
        <a:lstStyle/>
        <a:p>
          <a:endParaRPr lang="sr-Latn-CS"/>
        </a:p>
      </dgm:t>
    </dgm:pt>
    <dgm:pt modelId="{ED147466-FFF9-4269-AAF4-4BE0D7B49E26}" type="sibTrans" cxnId="{44941EEF-7202-4EA5-B889-3611BE515FDF}">
      <dgm:prSet/>
      <dgm:spPr/>
      <dgm:t>
        <a:bodyPr/>
        <a:lstStyle/>
        <a:p>
          <a:endParaRPr lang="sr-Latn-CS"/>
        </a:p>
      </dgm:t>
    </dgm:pt>
    <dgm:pt modelId="{D7FE8762-E99B-4A22-BAE6-52667438A7D7}">
      <dgm:prSet phldrT="[Text]"/>
      <dgm:spPr/>
      <dgm:t>
        <a:bodyPr/>
        <a:lstStyle/>
        <a:p>
          <a:r>
            <a:rPr lang="sr-Cyrl-CS" dirty="0" smtClean="0"/>
            <a:t>Пројектна настава</a:t>
          </a:r>
          <a:endParaRPr lang="sr-Latn-CS" dirty="0"/>
        </a:p>
      </dgm:t>
    </dgm:pt>
    <dgm:pt modelId="{CE2C75FA-7234-47FA-AE09-D9A760B9B0D2}" type="parTrans" cxnId="{C3504A33-3D5D-4895-981C-FAD4966A9D33}">
      <dgm:prSet/>
      <dgm:spPr/>
      <dgm:t>
        <a:bodyPr/>
        <a:lstStyle/>
        <a:p>
          <a:endParaRPr lang="sr-Latn-CS"/>
        </a:p>
      </dgm:t>
    </dgm:pt>
    <dgm:pt modelId="{295C4CDC-AC56-4D32-AB7A-E9C4B489D71E}" type="sibTrans" cxnId="{C3504A33-3D5D-4895-981C-FAD4966A9D33}">
      <dgm:prSet/>
      <dgm:spPr/>
      <dgm:t>
        <a:bodyPr/>
        <a:lstStyle/>
        <a:p>
          <a:endParaRPr lang="sr-Latn-CS"/>
        </a:p>
      </dgm:t>
    </dgm:pt>
    <dgm:pt modelId="{F5BD6294-7DD6-450F-8451-CE2D154F0112}" type="pres">
      <dgm:prSet presAssocID="{6B2973CF-5691-4CBB-982D-8A338CAD08AB}" presName="compositeShape" presStyleCnt="0">
        <dgm:presLayoutVars>
          <dgm:chMax val="7"/>
          <dgm:dir/>
          <dgm:resizeHandles val="exact"/>
        </dgm:presLayoutVars>
      </dgm:prSet>
      <dgm:spPr/>
    </dgm:pt>
    <dgm:pt modelId="{57FD9BCB-032E-4214-B86E-E935D6AD5886}" type="pres">
      <dgm:prSet presAssocID="{002B43BE-D91C-4D8A-9017-26E33D75CF7D}" presName="circ1" presStyleLbl="vennNode1" presStyleIdx="0" presStyleCnt="3"/>
      <dgm:spPr/>
      <dgm:t>
        <a:bodyPr/>
        <a:lstStyle/>
        <a:p>
          <a:endParaRPr lang="sr-Latn-CS"/>
        </a:p>
      </dgm:t>
    </dgm:pt>
    <dgm:pt modelId="{21279D45-AFD3-451D-886E-AD4971637732}" type="pres">
      <dgm:prSet presAssocID="{002B43BE-D91C-4D8A-9017-26E33D75CF7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3046E49-C342-479D-81A4-370FCEC81A48}" type="pres">
      <dgm:prSet presAssocID="{EB64FA9C-E940-4A51-BDD5-98080547265E}" presName="circ2" presStyleLbl="vennNode1" presStyleIdx="1" presStyleCnt="3"/>
      <dgm:spPr/>
      <dgm:t>
        <a:bodyPr/>
        <a:lstStyle/>
        <a:p>
          <a:endParaRPr lang="sr-Latn-CS"/>
        </a:p>
      </dgm:t>
    </dgm:pt>
    <dgm:pt modelId="{2CB21359-724B-4FD2-9670-71429E7805BB}" type="pres">
      <dgm:prSet presAssocID="{EB64FA9C-E940-4A51-BDD5-98080547265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B2B8DB5-F6AF-4E06-B30B-4FEDB86E858B}" type="pres">
      <dgm:prSet presAssocID="{D7FE8762-E99B-4A22-BAE6-52667438A7D7}" presName="circ3" presStyleLbl="vennNode1" presStyleIdx="2" presStyleCnt="3"/>
      <dgm:spPr/>
      <dgm:t>
        <a:bodyPr/>
        <a:lstStyle/>
        <a:p>
          <a:endParaRPr lang="sr-Latn-CS"/>
        </a:p>
      </dgm:t>
    </dgm:pt>
    <dgm:pt modelId="{1314584D-2E56-41A9-BFF2-798F819CFF68}" type="pres">
      <dgm:prSet presAssocID="{D7FE8762-E99B-4A22-BAE6-52667438A7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44941EEF-7202-4EA5-B889-3611BE515FDF}" srcId="{6B2973CF-5691-4CBB-982D-8A338CAD08AB}" destId="{EB64FA9C-E940-4A51-BDD5-98080547265E}" srcOrd="1" destOrd="0" parTransId="{DD96DE29-DACC-4CEB-9F82-82A9A9CC7DC7}" sibTransId="{ED147466-FFF9-4269-AAF4-4BE0D7B49E26}"/>
    <dgm:cxn modelId="{C3504A33-3D5D-4895-981C-FAD4966A9D33}" srcId="{6B2973CF-5691-4CBB-982D-8A338CAD08AB}" destId="{D7FE8762-E99B-4A22-BAE6-52667438A7D7}" srcOrd="2" destOrd="0" parTransId="{CE2C75FA-7234-47FA-AE09-D9A760B9B0D2}" sibTransId="{295C4CDC-AC56-4D32-AB7A-E9C4B489D71E}"/>
    <dgm:cxn modelId="{5CA1DA83-B1B3-436B-97AB-7A0C55C6A9DA}" type="presOf" srcId="{6B2973CF-5691-4CBB-982D-8A338CAD08AB}" destId="{F5BD6294-7DD6-450F-8451-CE2D154F0112}" srcOrd="0" destOrd="0" presId="urn:microsoft.com/office/officeart/2005/8/layout/venn1"/>
    <dgm:cxn modelId="{AA4BCA2C-9D8C-42A6-996A-1EA8EA4965E0}" srcId="{6B2973CF-5691-4CBB-982D-8A338CAD08AB}" destId="{002B43BE-D91C-4D8A-9017-26E33D75CF7D}" srcOrd="0" destOrd="0" parTransId="{136BF5CA-7A9B-4448-BC1C-9EEC95A910DB}" sibTransId="{7752D0F9-99D7-4171-B5C1-0B9383CA171C}"/>
    <dgm:cxn modelId="{5C6F4393-3475-471B-8AC6-B2BA2A2E5B29}" type="presOf" srcId="{D7FE8762-E99B-4A22-BAE6-52667438A7D7}" destId="{8B2B8DB5-F6AF-4E06-B30B-4FEDB86E858B}" srcOrd="0" destOrd="0" presId="urn:microsoft.com/office/officeart/2005/8/layout/venn1"/>
    <dgm:cxn modelId="{819A03C4-B5DE-4C50-B2EB-BCC9D83B0BE6}" type="presOf" srcId="{002B43BE-D91C-4D8A-9017-26E33D75CF7D}" destId="{57FD9BCB-032E-4214-B86E-E935D6AD5886}" srcOrd="0" destOrd="0" presId="urn:microsoft.com/office/officeart/2005/8/layout/venn1"/>
    <dgm:cxn modelId="{2876A755-E40C-46E1-BC35-645124D07C07}" type="presOf" srcId="{EB64FA9C-E940-4A51-BDD5-98080547265E}" destId="{2CB21359-724B-4FD2-9670-71429E7805BB}" srcOrd="1" destOrd="0" presId="urn:microsoft.com/office/officeart/2005/8/layout/venn1"/>
    <dgm:cxn modelId="{C47402E4-B092-4C8F-A83D-CB04FDA453B3}" type="presOf" srcId="{002B43BE-D91C-4D8A-9017-26E33D75CF7D}" destId="{21279D45-AFD3-451D-886E-AD4971637732}" srcOrd="1" destOrd="0" presId="urn:microsoft.com/office/officeart/2005/8/layout/venn1"/>
    <dgm:cxn modelId="{A5E234E1-7312-4469-90BA-0E5D63A626BB}" type="presOf" srcId="{EB64FA9C-E940-4A51-BDD5-98080547265E}" destId="{83046E49-C342-479D-81A4-370FCEC81A48}" srcOrd="0" destOrd="0" presId="urn:microsoft.com/office/officeart/2005/8/layout/venn1"/>
    <dgm:cxn modelId="{723A7CA6-6BF5-4704-8D75-F8ECCFD4A103}" type="presOf" srcId="{D7FE8762-E99B-4A22-BAE6-52667438A7D7}" destId="{1314584D-2E56-41A9-BFF2-798F819CFF68}" srcOrd="1" destOrd="0" presId="urn:microsoft.com/office/officeart/2005/8/layout/venn1"/>
    <dgm:cxn modelId="{B4CCC361-A5A6-4E7A-83A3-3807CD5D3929}" type="presParOf" srcId="{F5BD6294-7DD6-450F-8451-CE2D154F0112}" destId="{57FD9BCB-032E-4214-B86E-E935D6AD5886}" srcOrd="0" destOrd="0" presId="urn:microsoft.com/office/officeart/2005/8/layout/venn1"/>
    <dgm:cxn modelId="{4E8DF0F0-9ADB-4DF6-98B9-C57E5882FDC8}" type="presParOf" srcId="{F5BD6294-7DD6-450F-8451-CE2D154F0112}" destId="{21279D45-AFD3-451D-886E-AD4971637732}" srcOrd="1" destOrd="0" presId="urn:microsoft.com/office/officeart/2005/8/layout/venn1"/>
    <dgm:cxn modelId="{1D4D4B15-F00B-43D3-93F9-AE6B55647940}" type="presParOf" srcId="{F5BD6294-7DD6-450F-8451-CE2D154F0112}" destId="{83046E49-C342-479D-81A4-370FCEC81A48}" srcOrd="2" destOrd="0" presId="urn:microsoft.com/office/officeart/2005/8/layout/venn1"/>
    <dgm:cxn modelId="{9F82E22C-9C7C-4DB3-A00F-B81309F5540D}" type="presParOf" srcId="{F5BD6294-7DD6-450F-8451-CE2D154F0112}" destId="{2CB21359-724B-4FD2-9670-71429E7805BB}" srcOrd="3" destOrd="0" presId="urn:microsoft.com/office/officeart/2005/8/layout/venn1"/>
    <dgm:cxn modelId="{E4731995-30CC-4EB4-8D37-6212D2C953FA}" type="presParOf" srcId="{F5BD6294-7DD6-450F-8451-CE2D154F0112}" destId="{8B2B8DB5-F6AF-4E06-B30B-4FEDB86E858B}" srcOrd="4" destOrd="0" presId="urn:microsoft.com/office/officeart/2005/8/layout/venn1"/>
    <dgm:cxn modelId="{EE78DDBF-9634-4951-A0F4-644D3A71EE6A}" type="presParOf" srcId="{F5BD6294-7DD6-450F-8451-CE2D154F0112}" destId="{1314584D-2E56-41A9-BFF2-798F819CFF68}" srcOrd="5" destOrd="0" presId="urn:microsoft.com/office/officeart/2005/8/layout/ven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608726-3213-4918-AF46-24E322947D87}" type="doc">
      <dgm:prSet loTypeId="urn:microsoft.com/office/officeart/2005/8/layout/chevron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r-Latn-CS"/>
        </a:p>
      </dgm:t>
    </dgm:pt>
    <dgm:pt modelId="{50F7F987-502A-4497-89B9-9F60B0056EA0}">
      <dgm:prSet phldrT="[Text]"/>
      <dgm:spPr/>
      <dgm:t>
        <a:bodyPr/>
        <a:lstStyle/>
        <a:p>
          <a:r>
            <a:rPr lang="sr-Cyrl-CS" dirty="0" smtClean="0"/>
            <a:t>Проблем </a:t>
          </a:r>
          <a:endParaRPr lang="sr-Latn-CS" dirty="0"/>
        </a:p>
      </dgm:t>
    </dgm:pt>
    <dgm:pt modelId="{9181C700-E2B6-49FE-8C3E-F37389ECD6B4}" type="parTrans" cxnId="{BF1999C8-2EA4-4096-B88D-306690F3EC24}">
      <dgm:prSet/>
      <dgm:spPr/>
      <dgm:t>
        <a:bodyPr/>
        <a:lstStyle/>
        <a:p>
          <a:endParaRPr lang="sr-Latn-CS"/>
        </a:p>
      </dgm:t>
    </dgm:pt>
    <dgm:pt modelId="{1234B1E7-BA29-4FD0-A043-098E2797104E}" type="sibTrans" cxnId="{BF1999C8-2EA4-4096-B88D-306690F3EC24}">
      <dgm:prSet/>
      <dgm:spPr/>
      <dgm:t>
        <a:bodyPr/>
        <a:lstStyle/>
        <a:p>
          <a:endParaRPr lang="sr-Latn-CS"/>
        </a:p>
      </dgm:t>
    </dgm:pt>
    <dgm:pt modelId="{CD2451DC-5D48-4AED-97F6-2F222D244726}">
      <dgm:prSet phldrT="[Text]"/>
      <dgm:spPr/>
      <dgm:t>
        <a:bodyPr/>
        <a:lstStyle/>
        <a:p>
          <a:r>
            <a:rPr lang="sr-Cyrl-CS" dirty="0" smtClean="0"/>
            <a:t>Оспособљавање ученика за решавање </a:t>
          </a:r>
          <a:r>
            <a:rPr lang="sr-Cyrl-CS" i="1" dirty="0" smtClean="0"/>
            <a:t>проблемских задатака</a:t>
          </a:r>
          <a:r>
            <a:rPr lang="sr-Cyrl-CS" dirty="0" smtClean="0"/>
            <a:t>.</a:t>
          </a:r>
          <a:endParaRPr lang="sr-Latn-CS" dirty="0"/>
        </a:p>
      </dgm:t>
    </dgm:pt>
    <dgm:pt modelId="{139C389E-E562-4667-90B4-22EEBFC3185E}" type="parTrans" cxnId="{459AE911-C0A8-465C-939A-AAB6237B6A24}">
      <dgm:prSet/>
      <dgm:spPr/>
      <dgm:t>
        <a:bodyPr/>
        <a:lstStyle/>
        <a:p>
          <a:endParaRPr lang="sr-Latn-CS"/>
        </a:p>
      </dgm:t>
    </dgm:pt>
    <dgm:pt modelId="{F0B6C3F2-8392-4EF1-9802-BBE33568FA61}" type="sibTrans" cxnId="{459AE911-C0A8-465C-939A-AAB6237B6A24}">
      <dgm:prSet/>
      <dgm:spPr/>
      <dgm:t>
        <a:bodyPr/>
        <a:lstStyle/>
        <a:p>
          <a:endParaRPr lang="sr-Latn-CS"/>
        </a:p>
      </dgm:t>
    </dgm:pt>
    <dgm:pt modelId="{F21C3A17-37F6-48C5-B764-1DFE035734A8}">
      <dgm:prSet phldrT="[Text]"/>
      <dgm:spPr/>
      <dgm:t>
        <a:bodyPr/>
        <a:lstStyle/>
        <a:p>
          <a:r>
            <a:rPr lang="sr-Cyrl-CS" dirty="0" smtClean="0"/>
            <a:t>Истраживање и пројекат су у служби решавања </a:t>
          </a:r>
          <a:r>
            <a:rPr lang="sr-Cyrl-CS" i="1" dirty="0" smtClean="0"/>
            <a:t>проблемског задатка</a:t>
          </a:r>
          <a:r>
            <a:rPr lang="sr-Cyrl-CS" dirty="0" smtClean="0"/>
            <a:t>.</a:t>
          </a:r>
          <a:endParaRPr lang="sr-Latn-CS" dirty="0"/>
        </a:p>
      </dgm:t>
    </dgm:pt>
    <dgm:pt modelId="{914934DE-DA5B-4083-82CE-6FCBB8F6ED5F}" type="parTrans" cxnId="{EEA7FE89-513E-4CA7-A2FB-57E63C85C519}">
      <dgm:prSet/>
      <dgm:spPr/>
      <dgm:t>
        <a:bodyPr/>
        <a:lstStyle/>
        <a:p>
          <a:endParaRPr lang="sr-Latn-CS"/>
        </a:p>
      </dgm:t>
    </dgm:pt>
    <dgm:pt modelId="{ECA97EBE-6AD5-45F4-AD3C-41250226E466}" type="sibTrans" cxnId="{EEA7FE89-513E-4CA7-A2FB-57E63C85C519}">
      <dgm:prSet/>
      <dgm:spPr/>
      <dgm:t>
        <a:bodyPr/>
        <a:lstStyle/>
        <a:p>
          <a:endParaRPr lang="sr-Latn-CS"/>
        </a:p>
      </dgm:t>
    </dgm:pt>
    <dgm:pt modelId="{833466E5-3282-41BE-840B-3D0B21162DDD}">
      <dgm:prSet phldrT="[Text]"/>
      <dgm:spPr/>
      <dgm:t>
        <a:bodyPr/>
        <a:lstStyle/>
        <a:p>
          <a:r>
            <a:rPr lang="sr-Cyrl-CS" dirty="0" smtClean="0"/>
            <a:t>Истражи-вање </a:t>
          </a:r>
          <a:endParaRPr lang="sr-Latn-CS" dirty="0"/>
        </a:p>
      </dgm:t>
    </dgm:pt>
    <dgm:pt modelId="{7E748BD6-DB2E-4DA8-8373-420D89A90EED}" type="parTrans" cxnId="{7C86ECDC-1A15-4E06-BBD0-59EFC3A3A070}">
      <dgm:prSet/>
      <dgm:spPr/>
      <dgm:t>
        <a:bodyPr/>
        <a:lstStyle/>
        <a:p>
          <a:endParaRPr lang="sr-Latn-CS"/>
        </a:p>
      </dgm:t>
    </dgm:pt>
    <dgm:pt modelId="{69EEC594-7039-467E-B470-EEFF667788AE}" type="sibTrans" cxnId="{7C86ECDC-1A15-4E06-BBD0-59EFC3A3A070}">
      <dgm:prSet/>
      <dgm:spPr/>
      <dgm:t>
        <a:bodyPr/>
        <a:lstStyle/>
        <a:p>
          <a:endParaRPr lang="sr-Latn-CS"/>
        </a:p>
      </dgm:t>
    </dgm:pt>
    <dgm:pt modelId="{B9046392-2415-4D00-A578-5A845020503E}">
      <dgm:prSet phldrT="[Text]"/>
      <dgm:spPr/>
      <dgm:t>
        <a:bodyPr/>
        <a:lstStyle/>
        <a:p>
          <a:r>
            <a:rPr lang="sr-Cyrl-CS" dirty="0" smtClean="0"/>
            <a:t>Оспособљавање ученика за </a:t>
          </a:r>
          <a:r>
            <a:rPr lang="sr-Cyrl-CS" i="1" dirty="0" smtClean="0"/>
            <a:t>истраживање.</a:t>
          </a:r>
          <a:endParaRPr lang="sr-Latn-CS" dirty="0"/>
        </a:p>
      </dgm:t>
    </dgm:pt>
    <dgm:pt modelId="{C7AA1BFD-A916-4E48-8BBC-569F38BBC0C2}" type="parTrans" cxnId="{909C25E6-75D9-444F-892D-D7AF0B3BB1BA}">
      <dgm:prSet/>
      <dgm:spPr/>
      <dgm:t>
        <a:bodyPr/>
        <a:lstStyle/>
        <a:p>
          <a:endParaRPr lang="sr-Latn-CS"/>
        </a:p>
      </dgm:t>
    </dgm:pt>
    <dgm:pt modelId="{1F5560DB-9C64-4C66-8C5E-B156C5617E03}" type="sibTrans" cxnId="{909C25E6-75D9-444F-892D-D7AF0B3BB1BA}">
      <dgm:prSet/>
      <dgm:spPr/>
      <dgm:t>
        <a:bodyPr/>
        <a:lstStyle/>
        <a:p>
          <a:endParaRPr lang="sr-Latn-CS"/>
        </a:p>
      </dgm:t>
    </dgm:pt>
    <dgm:pt modelId="{6D0CF3E3-28FD-4760-A842-9583BC97B290}">
      <dgm:prSet phldrT="[Text]"/>
      <dgm:spPr/>
      <dgm:t>
        <a:bodyPr/>
        <a:lstStyle/>
        <a:p>
          <a:r>
            <a:rPr lang="sr-Cyrl-CS" dirty="0" smtClean="0"/>
            <a:t>Проблемски задатак и пројекат су у служби </a:t>
          </a:r>
          <a:r>
            <a:rPr lang="sr-Cyrl-CS" i="1" dirty="0" smtClean="0"/>
            <a:t>истраживања.</a:t>
          </a:r>
          <a:endParaRPr lang="sr-Latn-CS" dirty="0"/>
        </a:p>
      </dgm:t>
    </dgm:pt>
    <dgm:pt modelId="{0A4416BD-901A-4768-B0F6-DDB1C38DE1A3}" type="parTrans" cxnId="{90237CDD-98DC-4395-A1C4-EFD45F23FEC1}">
      <dgm:prSet/>
      <dgm:spPr/>
      <dgm:t>
        <a:bodyPr/>
        <a:lstStyle/>
        <a:p>
          <a:endParaRPr lang="sr-Latn-CS"/>
        </a:p>
      </dgm:t>
    </dgm:pt>
    <dgm:pt modelId="{21566008-F176-4335-9412-8EB912917E88}" type="sibTrans" cxnId="{90237CDD-98DC-4395-A1C4-EFD45F23FEC1}">
      <dgm:prSet/>
      <dgm:spPr/>
      <dgm:t>
        <a:bodyPr/>
        <a:lstStyle/>
        <a:p>
          <a:endParaRPr lang="sr-Latn-CS"/>
        </a:p>
      </dgm:t>
    </dgm:pt>
    <dgm:pt modelId="{2CB9ADF5-BE48-4CDE-B2CC-47EF3F69C33E}">
      <dgm:prSet phldrT="[Text]"/>
      <dgm:spPr/>
      <dgm:t>
        <a:bodyPr/>
        <a:lstStyle/>
        <a:p>
          <a:r>
            <a:rPr lang="sr-Cyrl-CS" dirty="0" smtClean="0"/>
            <a:t>Пројекат </a:t>
          </a:r>
          <a:endParaRPr lang="sr-Latn-CS" dirty="0"/>
        </a:p>
      </dgm:t>
    </dgm:pt>
    <dgm:pt modelId="{C442098F-EC65-4FD8-A73C-C07F7001E19E}" type="parTrans" cxnId="{0A73AA7F-5D4C-40EF-B03F-6960FA685FC9}">
      <dgm:prSet/>
      <dgm:spPr/>
      <dgm:t>
        <a:bodyPr/>
        <a:lstStyle/>
        <a:p>
          <a:endParaRPr lang="sr-Latn-CS"/>
        </a:p>
      </dgm:t>
    </dgm:pt>
    <dgm:pt modelId="{8C0F6661-4D89-4E7A-AB2A-5099DC60EFB5}" type="sibTrans" cxnId="{0A73AA7F-5D4C-40EF-B03F-6960FA685FC9}">
      <dgm:prSet/>
      <dgm:spPr/>
      <dgm:t>
        <a:bodyPr/>
        <a:lstStyle/>
        <a:p>
          <a:endParaRPr lang="sr-Latn-CS"/>
        </a:p>
      </dgm:t>
    </dgm:pt>
    <dgm:pt modelId="{6072E0DA-F70E-4CF5-BD4D-9CB26B3495A5}">
      <dgm:prSet phldrT="[Text]"/>
      <dgm:spPr/>
      <dgm:t>
        <a:bodyPr/>
        <a:lstStyle/>
        <a:p>
          <a:r>
            <a:rPr lang="sr-Cyrl-CS" dirty="0" smtClean="0"/>
            <a:t>Оспособљавање ученика за израду и вођење </a:t>
          </a:r>
          <a:r>
            <a:rPr lang="sr-Cyrl-CS" i="1" dirty="0" smtClean="0"/>
            <a:t>пројекта.</a:t>
          </a:r>
          <a:endParaRPr lang="sr-Latn-CS" dirty="0"/>
        </a:p>
      </dgm:t>
    </dgm:pt>
    <dgm:pt modelId="{AD3EF28A-4D7D-4CCD-A232-3838F87733A0}" type="parTrans" cxnId="{DD47E3B1-CC97-475A-AE77-E445206EA9F4}">
      <dgm:prSet/>
      <dgm:spPr/>
      <dgm:t>
        <a:bodyPr/>
        <a:lstStyle/>
        <a:p>
          <a:endParaRPr lang="sr-Latn-CS"/>
        </a:p>
      </dgm:t>
    </dgm:pt>
    <dgm:pt modelId="{A4B2E596-9435-4794-B6B7-F72CB15329AD}" type="sibTrans" cxnId="{DD47E3B1-CC97-475A-AE77-E445206EA9F4}">
      <dgm:prSet/>
      <dgm:spPr/>
      <dgm:t>
        <a:bodyPr/>
        <a:lstStyle/>
        <a:p>
          <a:endParaRPr lang="sr-Latn-CS"/>
        </a:p>
      </dgm:t>
    </dgm:pt>
    <dgm:pt modelId="{1FD274DA-CA5D-47DD-A111-5AB922C52E1D}">
      <dgm:prSet phldrT="[Text]"/>
      <dgm:spPr/>
      <dgm:t>
        <a:bodyPr/>
        <a:lstStyle/>
        <a:p>
          <a:r>
            <a:rPr lang="sr-Cyrl-CS" dirty="0" smtClean="0"/>
            <a:t>Истраживање и проблем због којег истражујемо су у служби дизајнирања </a:t>
          </a:r>
          <a:r>
            <a:rPr lang="sr-Cyrl-CS" i="1" dirty="0" smtClean="0"/>
            <a:t>пројекта. </a:t>
          </a:r>
          <a:endParaRPr lang="sr-Latn-CS" dirty="0"/>
        </a:p>
      </dgm:t>
    </dgm:pt>
    <dgm:pt modelId="{F7227F0D-C5F4-4147-AD9D-32A76B3D0519}" type="parTrans" cxnId="{B07304CD-E957-44B8-A01F-3F351CF88693}">
      <dgm:prSet/>
      <dgm:spPr/>
      <dgm:t>
        <a:bodyPr/>
        <a:lstStyle/>
        <a:p>
          <a:endParaRPr lang="sr-Latn-CS"/>
        </a:p>
      </dgm:t>
    </dgm:pt>
    <dgm:pt modelId="{9F338152-0A2A-4ED2-BE22-41FAA215CC0B}" type="sibTrans" cxnId="{B07304CD-E957-44B8-A01F-3F351CF88693}">
      <dgm:prSet/>
      <dgm:spPr/>
      <dgm:t>
        <a:bodyPr/>
        <a:lstStyle/>
        <a:p>
          <a:endParaRPr lang="sr-Latn-CS"/>
        </a:p>
      </dgm:t>
    </dgm:pt>
    <dgm:pt modelId="{AF446A07-0F53-4F47-88EC-416E984E574B}" type="pres">
      <dgm:prSet presAssocID="{F7608726-3213-4918-AF46-24E322947D8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6E17D4AE-2D53-4D92-B190-30C9913B8301}" type="pres">
      <dgm:prSet presAssocID="{50F7F987-502A-4497-89B9-9F60B0056EA0}" presName="composite" presStyleCnt="0"/>
      <dgm:spPr/>
    </dgm:pt>
    <dgm:pt modelId="{C5A59B17-9721-4BB9-A985-F3560A06E68F}" type="pres">
      <dgm:prSet presAssocID="{50F7F987-502A-4497-89B9-9F60B0056E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AE2CAF6-BDA1-4204-900C-F0E543469D25}" type="pres">
      <dgm:prSet presAssocID="{50F7F987-502A-4497-89B9-9F60B0056EA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914CFED-B0C8-451A-9E1A-96D3366258A6}" type="pres">
      <dgm:prSet presAssocID="{1234B1E7-BA29-4FD0-A043-098E2797104E}" presName="sp" presStyleCnt="0"/>
      <dgm:spPr/>
    </dgm:pt>
    <dgm:pt modelId="{030F2E57-1D98-4F8B-BBA9-CD6433273933}" type="pres">
      <dgm:prSet presAssocID="{833466E5-3282-41BE-840B-3D0B21162DDD}" presName="composite" presStyleCnt="0"/>
      <dgm:spPr/>
    </dgm:pt>
    <dgm:pt modelId="{76FD0325-B311-40C4-BB0F-4B305F992593}" type="pres">
      <dgm:prSet presAssocID="{833466E5-3282-41BE-840B-3D0B21162DD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44919B3-6B0B-4971-B58F-C9424D16E2AD}" type="pres">
      <dgm:prSet presAssocID="{833466E5-3282-41BE-840B-3D0B21162DD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E7D4985-C098-4EC2-AE05-3B480361EED0}" type="pres">
      <dgm:prSet presAssocID="{69EEC594-7039-467E-B470-EEFF667788AE}" presName="sp" presStyleCnt="0"/>
      <dgm:spPr/>
    </dgm:pt>
    <dgm:pt modelId="{146BE5CF-C36E-4948-9DC1-C75588308BBF}" type="pres">
      <dgm:prSet presAssocID="{2CB9ADF5-BE48-4CDE-B2CC-47EF3F69C33E}" presName="composite" presStyleCnt="0"/>
      <dgm:spPr/>
    </dgm:pt>
    <dgm:pt modelId="{3DA0F0FF-4BD0-4DD6-B0F4-7C0D28A130C5}" type="pres">
      <dgm:prSet presAssocID="{2CB9ADF5-BE48-4CDE-B2CC-47EF3F69C33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80D8A54-FAC4-43D1-8933-EC661C1F4F70}" type="pres">
      <dgm:prSet presAssocID="{2CB9ADF5-BE48-4CDE-B2CC-47EF3F69C33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DD47E3B1-CC97-475A-AE77-E445206EA9F4}" srcId="{2CB9ADF5-BE48-4CDE-B2CC-47EF3F69C33E}" destId="{6072E0DA-F70E-4CF5-BD4D-9CB26B3495A5}" srcOrd="0" destOrd="0" parTransId="{AD3EF28A-4D7D-4CCD-A232-3838F87733A0}" sibTransId="{A4B2E596-9435-4794-B6B7-F72CB15329AD}"/>
    <dgm:cxn modelId="{4C1699E1-EA01-4454-A682-D848365125F1}" type="presOf" srcId="{50F7F987-502A-4497-89B9-9F60B0056EA0}" destId="{C5A59B17-9721-4BB9-A985-F3560A06E68F}" srcOrd="0" destOrd="0" presId="urn:microsoft.com/office/officeart/2005/8/layout/chevron2"/>
    <dgm:cxn modelId="{B07304CD-E957-44B8-A01F-3F351CF88693}" srcId="{2CB9ADF5-BE48-4CDE-B2CC-47EF3F69C33E}" destId="{1FD274DA-CA5D-47DD-A111-5AB922C52E1D}" srcOrd="1" destOrd="0" parTransId="{F7227F0D-C5F4-4147-AD9D-32A76B3D0519}" sibTransId="{9F338152-0A2A-4ED2-BE22-41FAA215CC0B}"/>
    <dgm:cxn modelId="{7C86ECDC-1A15-4E06-BBD0-59EFC3A3A070}" srcId="{F7608726-3213-4918-AF46-24E322947D87}" destId="{833466E5-3282-41BE-840B-3D0B21162DDD}" srcOrd="1" destOrd="0" parTransId="{7E748BD6-DB2E-4DA8-8373-420D89A90EED}" sibTransId="{69EEC594-7039-467E-B470-EEFF667788AE}"/>
    <dgm:cxn modelId="{90237CDD-98DC-4395-A1C4-EFD45F23FEC1}" srcId="{833466E5-3282-41BE-840B-3D0B21162DDD}" destId="{6D0CF3E3-28FD-4760-A842-9583BC97B290}" srcOrd="1" destOrd="0" parTransId="{0A4416BD-901A-4768-B0F6-DDB1C38DE1A3}" sibTransId="{21566008-F176-4335-9412-8EB912917E88}"/>
    <dgm:cxn modelId="{909C25E6-75D9-444F-892D-D7AF0B3BB1BA}" srcId="{833466E5-3282-41BE-840B-3D0B21162DDD}" destId="{B9046392-2415-4D00-A578-5A845020503E}" srcOrd="0" destOrd="0" parTransId="{C7AA1BFD-A916-4E48-8BBC-569F38BBC0C2}" sibTransId="{1F5560DB-9C64-4C66-8C5E-B156C5617E03}"/>
    <dgm:cxn modelId="{DB54011F-6825-4070-AE17-9AA9D91EFC0E}" type="presOf" srcId="{B9046392-2415-4D00-A578-5A845020503E}" destId="{944919B3-6B0B-4971-B58F-C9424D16E2AD}" srcOrd="0" destOrd="0" presId="urn:microsoft.com/office/officeart/2005/8/layout/chevron2"/>
    <dgm:cxn modelId="{F31B9C6C-5287-45AD-B721-F7BF555C4901}" type="presOf" srcId="{6D0CF3E3-28FD-4760-A842-9583BC97B290}" destId="{944919B3-6B0B-4971-B58F-C9424D16E2AD}" srcOrd="0" destOrd="1" presId="urn:microsoft.com/office/officeart/2005/8/layout/chevron2"/>
    <dgm:cxn modelId="{4B6F7EE9-C2D5-4AD4-B2FB-8619C517DCB3}" type="presOf" srcId="{6072E0DA-F70E-4CF5-BD4D-9CB26B3495A5}" destId="{980D8A54-FAC4-43D1-8933-EC661C1F4F70}" srcOrd="0" destOrd="0" presId="urn:microsoft.com/office/officeart/2005/8/layout/chevron2"/>
    <dgm:cxn modelId="{622BF3A7-7027-41FB-B38C-D08DE81C6B5E}" type="presOf" srcId="{F7608726-3213-4918-AF46-24E322947D87}" destId="{AF446A07-0F53-4F47-88EC-416E984E574B}" srcOrd="0" destOrd="0" presId="urn:microsoft.com/office/officeart/2005/8/layout/chevron2"/>
    <dgm:cxn modelId="{24CEF466-731E-49AF-8525-597BF5965F8E}" type="presOf" srcId="{2CB9ADF5-BE48-4CDE-B2CC-47EF3F69C33E}" destId="{3DA0F0FF-4BD0-4DD6-B0F4-7C0D28A130C5}" srcOrd="0" destOrd="0" presId="urn:microsoft.com/office/officeart/2005/8/layout/chevron2"/>
    <dgm:cxn modelId="{EEA7FE89-513E-4CA7-A2FB-57E63C85C519}" srcId="{50F7F987-502A-4497-89B9-9F60B0056EA0}" destId="{F21C3A17-37F6-48C5-B764-1DFE035734A8}" srcOrd="1" destOrd="0" parTransId="{914934DE-DA5B-4083-82CE-6FCBB8F6ED5F}" sibTransId="{ECA97EBE-6AD5-45F4-AD3C-41250226E466}"/>
    <dgm:cxn modelId="{07BF27E6-B258-4AF1-A739-2D16D99D4617}" type="presOf" srcId="{833466E5-3282-41BE-840B-3D0B21162DDD}" destId="{76FD0325-B311-40C4-BB0F-4B305F992593}" srcOrd="0" destOrd="0" presId="urn:microsoft.com/office/officeart/2005/8/layout/chevron2"/>
    <dgm:cxn modelId="{BF1999C8-2EA4-4096-B88D-306690F3EC24}" srcId="{F7608726-3213-4918-AF46-24E322947D87}" destId="{50F7F987-502A-4497-89B9-9F60B0056EA0}" srcOrd="0" destOrd="0" parTransId="{9181C700-E2B6-49FE-8C3E-F37389ECD6B4}" sibTransId="{1234B1E7-BA29-4FD0-A043-098E2797104E}"/>
    <dgm:cxn modelId="{459AE911-C0A8-465C-939A-AAB6237B6A24}" srcId="{50F7F987-502A-4497-89B9-9F60B0056EA0}" destId="{CD2451DC-5D48-4AED-97F6-2F222D244726}" srcOrd="0" destOrd="0" parTransId="{139C389E-E562-4667-90B4-22EEBFC3185E}" sibTransId="{F0B6C3F2-8392-4EF1-9802-BBE33568FA61}"/>
    <dgm:cxn modelId="{0A038F70-3E34-4F54-AA8A-73E6BF5CD3E6}" type="presOf" srcId="{F21C3A17-37F6-48C5-B764-1DFE035734A8}" destId="{EAE2CAF6-BDA1-4204-900C-F0E543469D25}" srcOrd="0" destOrd="1" presId="urn:microsoft.com/office/officeart/2005/8/layout/chevron2"/>
    <dgm:cxn modelId="{32A44B7F-08A5-483C-921C-24577AC531D1}" type="presOf" srcId="{1FD274DA-CA5D-47DD-A111-5AB922C52E1D}" destId="{980D8A54-FAC4-43D1-8933-EC661C1F4F70}" srcOrd="0" destOrd="1" presId="urn:microsoft.com/office/officeart/2005/8/layout/chevron2"/>
    <dgm:cxn modelId="{0A73AA7F-5D4C-40EF-B03F-6960FA685FC9}" srcId="{F7608726-3213-4918-AF46-24E322947D87}" destId="{2CB9ADF5-BE48-4CDE-B2CC-47EF3F69C33E}" srcOrd="2" destOrd="0" parTransId="{C442098F-EC65-4FD8-A73C-C07F7001E19E}" sibTransId="{8C0F6661-4D89-4E7A-AB2A-5099DC60EFB5}"/>
    <dgm:cxn modelId="{780BDFCA-BD91-40A0-ABFF-C462685698AA}" type="presOf" srcId="{CD2451DC-5D48-4AED-97F6-2F222D244726}" destId="{EAE2CAF6-BDA1-4204-900C-F0E543469D25}" srcOrd="0" destOrd="0" presId="urn:microsoft.com/office/officeart/2005/8/layout/chevron2"/>
    <dgm:cxn modelId="{8049EC2E-D059-43DC-97C0-546386387D1A}" type="presParOf" srcId="{AF446A07-0F53-4F47-88EC-416E984E574B}" destId="{6E17D4AE-2D53-4D92-B190-30C9913B8301}" srcOrd="0" destOrd="0" presId="urn:microsoft.com/office/officeart/2005/8/layout/chevron2"/>
    <dgm:cxn modelId="{74B31E1F-87D3-4750-A2AD-8F0AD5376198}" type="presParOf" srcId="{6E17D4AE-2D53-4D92-B190-30C9913B8301}" destId="{C5A59B17-9721-4BB9-A985-F3560A06E68F}" srcOrd="0" destOrd="0" presId="urn:microsoft.com/office/officeart/2005/8/layout/chevron2"/>
    <dgm:cxn modelId="{53399A08-504F-40AF-AB15-8E8D9E59CBC5}" type="presParOf" srcId="{6E17D4AE-2D53-4D92-B190-30C9913B8301}" destId="{EAE2CAF6-BDA1-4204-900C-F0E543469D25}" srcOrd="1" destOrd="0" presId="urn:microsoft.com/office/officeart/2005/8/layout/chevron2"/>
    <dgm:cxn modelId="{806DFB44-3551-455E-92F8-C6112EC79EAB}" type="presParOf" srcId="{AF446A07-0F53-4F47-88EC-416E984E574B}" destId="{8914CFED-B0C8-451A-9E1A-96D3366258A6}" srcOrd="1" destOrd="0" presId="urn:microsoft.com/office/officeart/2005/8/layout/chevron2"/>
    <dgm:cxn modelId="{E4A633E1-E0D3-4772-BE0C-F701D8C113A5}" type="presParOf" srcId="{AF446A07-0F53-4F47-88EC-416E984E574B}" destId="{030F2E57-1D98-4F8B-BBA9-CD6433273933}" srcOrd="2" destOrd="0" presId="urn:microsoft.com/office/officeart/2005/8/layout/chevron2"/>
    <dgm:cxn modelId="{238133D5-D6DA-43B3-ABEE-ED79C9E12B22}" type="presParOf" srcId="{030F2E57-1D98-4F8B-BBA9-CD6433273933}" destId="{76FD0325-B311-40C4-BB0F-4B305F992593}" srcOrd="0" destOrd="0" presId="urn:microsoft.com/office/officeart/2005/8/layout/chevron2"/>
    <dgm:cxn modelId="{A14ED240-7E7A-4480-A8FD-EA803973725F}" type="presParOf" srcId="{030F2E57-1D98-4F8B-BBA9-CD6433273933}" destId="{944919B3-6B0B-4971-B58F-C9424D16E2AD}" srcOrd="1" destOrd="0" presId="urn:microsoft.com/office/officeart/2005/8/layout/chevron2"/>
    <dgm:cxn modelId="{A53EB4B4-79FF-476F-8000-A2FB666C9D67}" type="presParOf" srcId="{AF446A07-0F53-4F47-88EC-416E984E574B}" destId="{AE7D4985-C098-4EC2-AE05-3B480361EED0}" srcOrd="3" destOrd="0" presId="urn:microsoft.com/office/officeart/2005/8/layout/chevron2"/>
    <dgm:cxn modelId="{67708156-3000-46BD-A6B5-0AC9DAAF846E}" type="presParOf" srcId="{AF446A07-0F53-4F47-88EC-416E984E574B}" destId="{146BE5CF-C36E-4948-9DC1-C75588308BBF}" srcOrd="4" destOrd="0" presId="urn:microsoft.com/office/officeart/2005/8/layout/chevron2"/>
    <dgm:cxn modelId="{6C66AC36-4F8A-42AF-8B76-3ABC66AC8A98}" type="presParOf" srcId="{146BE5CF-C36E-4948-9DC1-C75588308BBF}" destId="{3DA0F0FF-4BD0-4DD6-B0F4-7C0D28A130C5}" srcOrd="0" destOrd="0" presId="urn:microsoft.com/office/officeart/2005/8/layout/chevron2"/>
    <dgm:cxn modelId="{974489C9-E4ED-49E9-8233-D22CF49D8EEB}" type="presParOf" srcId="{146BE5CF-C36E-4948-9DC1-C75588308BBF}" destId="{980D8A54-FAC4-43D1-8933-EC661C1F4F70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FF4FF7-8E60-499A-8C35-C5D53B956DB5}" type="doc">
      <dgm:prSet loTypeId="urn:microsoft.com/office/officeart/2005/8/layout/bProcess3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sr-Latn-CS"/>
        </a:p>
      </dgm:t>
    </dgm:pt>
    <dgm:pt modelId="{C24617E8-0F55-4BF6-B5A5-F22F2A7D2C3E}">
      <dgm:prSet phldrT="[Text]"/>
      <dgm:spPr/>
      <dgm:t>
        <a:bodyPr/>
        <a:lstStyle/>
        <a:p>
          <a:r>
            <a:rPr lang="sr-Cyrl-CS" dirty="0" smtClean="0"/>
            <a:t>Припрема </a:t>
          </a:r>
          <a:endParaRPr lang="sr-Latn-CS" dirty="0"/>
        </a:p>
      </dgm:t>
    </dgm:pt>
    <dgm:pt modelId="{75A05185-B760-4BC5-9B2D-32DD3D7F9B5B}" type="parTrans" cxnId="{B814180E-E9B0-49C7-B79D-67819D5F7D89}">
      <dgm:prSet/>
      <dgm:spPr/>
      <dgm:t>
        <a:bodyPr/>
        <a:lstStyle/>
        <a:p>
          <a:endParaRPr lang="sr-Latn-CS"/>
        </a:p>
      </dgm:t>
    </dgm:pt>
    <dgm:pt modelId="{37A0ABED-9D41-4780-A417-FED614A11825}" type="sibTrans" cxnId="{B814180E-E9B0-49C7-B79D-67819D5F7D89}">
      <dgm:prSet/>
      <dgm:spPr/>
      <dgm:t>
        <a:bodyPr/>
        <a:lstStyle/>
        <a:p>
          <a:endParaRPr lang="sr-Latn-CS"/>
        </a:p>
      </dgm:t>
    </dgm:pt>
    <dgm:pt modelId="{A4D7CA59-DAA6-44FC-AB27-55BD42BA34B5}">
      <dgm:prSet phldrT="[Text]"/>
      <dgm:spPr/>
      <dgm:t>
        <a:bodyPr/>
        <a:lstStyle/>
        <a:p>
          <a:r>
            <a:rPr lang="sr-Cyrl-CS" dirty="0" smtClean="0"/>
            <a:t>Увод у методологију рада – израда пројекта</a:t>
          </a:r>
          <a:endParaRPr lang="sr-Latn-CS" dirty="0"/>
        </a:p>
      </dgm:t>
    </dgm:pt>
    <dgm:pt modelId="{4C6D4159-2D2C-4D72-8259-36A922DD690B}" type="parTrans" cxnId="{F01A6B0D-37B5-4E99-84CE-F71C96796A3A}">
      <dgm:prSet/>
      <dgm:spPr/>
      <dgm:t>
        <a:bodyPr/>
        <a:lstStyle/>
        <a:p>
          <a:endParaRPr lang="sr-Latn-CS"/>
        </a:p>
      </dgm:t>
    </dgm:pt>
    <dgm:pt modelId="{74D39D5F-725A-482A-A2B3-D81934CC598A}" type="sibTrans" cxnId="{F01A6B0D-37B5-4E99-84CE-F71C96796A3A}">
      <dgm:prSet/>
      <dgm:spPr/>
      <dgm:t>
        <a:bodyPr/>
        <a:lstStyle/>
        <a:p>
          <a:endParaRPr lang="sr-Latn-CS"/>
        </a:p>
      </dgm:t>
    </dgm:pt>
    <dgm:pt modelId="{D6AC2E4C-787C-4B72-9538-745B018C2F79}">
      <dgm:prSet phldrT="[Text]"/>
      <dgm:spPr/>
      <dgm:t>
        <a:bodyPr/>
        <a:lstStyle/>
        <a:p>
          <a:r>
            <a:rPr lang="sr-Cyrl-CS" dirty="0" smtClean="0"/>
            <a:t>Реализација истраживања и обрада података</a:t>
          </a:r>
          <a:endParaRPr lang="sr-Latn-CS" dirty="0"/>
        </a:p>
      </dgm:t>
    </dgm:pt>
    <dgm:pt modelId="{E31290D5-61CB-4D23-BC35-AACDC4C4E9B0}" type="parTrans" cxnId="{0BD660CD-D3DF-45B2-BC9D-B59EE79DC4C7}">
      <dgm:prSet/>
      <dgm:spPr/>
      <dgm:t>
        <a:bodyPr/>
        <a:lstStyle/>
        <a:p>
          <a:endParaRPr lang="sr-Latn-CS"/>
        </a:p>
      </dgm:t>
    </dgm:pt>
    <dgm:pt modelId="{5DF6AB44-E2F3-42CA-A7AE-0D1F7868B432}" type="sibTrans" cxnId="{0BD660CD-D3DF-45B2-BC9D-B59EE79DC4C7}">
      <dgm:prSet/>
      <dgm:spPr/>
      <dgm:t>
        <a:bodyPr/>
        <a:lstStyle/>
        <a:p>
          <a:endParaRPr lang="sr-Latn-CS"/>
        </a:p>
      </dgm:t>
    </dgm:pt>
    <dgm:pt modelId="{0710021B-9EAA-4440-B90F-1B9C6010C801}">
      <dgm:prSet phldrT="[Text]"/>
      <dgm:spPr/>
      <dgm:t>
        <a:bodyPr/>
        <a:lstStyle/>
        <a:p>
          <a:r>
            <a:rPr lang="sr-Cyrl-CS" dirty="0" smtClean="0"/>
            <a:t>Закључивање </a:t>
          </a:r>
          <a:endParaRPr lang="sr-Latn-CS" dirty="0"/>
        </a:p>
      </dgm:t>
    </dgm:pt>
    <dgm:pt modelId="{0C5D61D9-07E0-4A2D-A15B-F6B7CD2E9973}" type="parTrans" cxnId="{66F6185C-490B-4CE5-9D81-1B1FF4A5D5FC}">
      <dgm:prSet/>
      <dgm:spPr/>
      <dgm:t>
        <a:bodyPr/>
        <a:lstStyle/>
        <a:p>
          <a:endParaRPr lang="sr-Latn-CS"/>
        </a:p>
      </dgm:t>
    </dgm:pt>
    <dgm:pt modelId="{39D16134-E36B-4901-A0B6-ABB33EB94BE2}" type="sibTrans" cxnId="{66F6185C-490B-4CE5-9D81-1B1FF4A5D5FC}">
      <dgm:prSet/>
      <dgm:spPr/>
      <dgm:t>
        <a:bodyPr/>
        <a:lstStyle/>
        <a:p>
          <a:endParaRPr lang="sr-Latn-CS"/>
        </a:p>
      </dgm:t>
    </dgm:pt>
    <dgm:pt modelId="{E3F7FFD0-6A92-4536-93A1-88C665CA3010}">
      <dgm:prSet phldrT="[Text]"/>
      <dgm:spPr/>
      <dgm:t>
        <a:bodyPr/>
        <a:lstStyle/>
        <a:p>
          <a:r>
            <a:rPr lang="sr-Cyrl-CS" dirty="0" smtClean="0"/>
            <a:t>Презентација резултата</a:t>
          </a:r>
          <a:endParaRPr lang="sr-Latn-CS" dirty="0"/>
        </a:p>
      </dgm:t>
    </dgm:pt>
    <dgm:pt modelId="{643B3697-6E4A-47E6-A3C3-27BB0B7881E3}" type="parTrans" cxnId="{21438634-7ED0-41D1-A6D3-69CDFE43427D}">
      <dgm:prSet/>
      <dgm:spPr/>
      <dgm:t>
        <a:bodyPr/>
        <a:lstStyle/>
        <a:p>
          <a:endParaRPr lang="sr-Latn-CS"/>
        </a:p>
      </dgm:t>
    </dgm:pt>
    <dgm:pt modelId="{8BF2B52D-1C91-4770-85DC-F5579D70A55C}" type="sibTrans" cxnId="{21438634-7ED0-41D1-A6D3-69CDFE43427D}">
      <dgm:prSet/>
      <dgm:spPr/>
      <dgm:t>
        <a:bodyPr/>
        <a:lstStyle/>
        <a:p>
          <a:endParaRPr lang="sr-Latn-CS"/>
        </a:p>
      </dgm:t>
    </dgm:pt>
    <dgm:pt modelId="{A195D176-A32C-4B55-9CF3-B33C1C3AB0E8}">
      <dgm:prSet/>
      <dgm:spPr/>
      <dgm:t>
        <a:bodyPr/>
        <a:lstStyle/>
        <a:p>
          <a:r>
            <a:rPr lang="sr-Cyrl-CS" dirty="0" smtClean="0"/>
            <a:t>Рефлексија рада</a:t>
          </a:r>
          <a:endParaRPr lang="sr-Latn-CS" dirty="0"/>
        </a:p>
      </dgm:t>
    </dgm:pt>
    <dgm:pt modelId="{2654C83C-E96B-4D12-8510-22F9D6E5D2FE}" type="parTrans" cxnId="{95DF8A05-0838-4FEF-B998-3021468C1D36}">
      <dgm:prSet/>
      <dgm:spPr/>
    </dgm:pt>
    <dgm:pt modelId="{BF409F63-A934-4CDD-9E4B-BC03E3463BB5}" type="sibTrans" cxnId="{95DF8A05-0838-4FEF-B998-3021468C1D36}">
      <dgm:prSet/>
      <dgm:spPr/>
    </dgm:pt>
    <dgm:pt modelId="{BA433D0D-403A-4D03-A863-B5F8EDC2DE8C}" type="pres">
      <dgm:prSet presAssocID="{B1FF4FF7-8E60-499A-8C35-C5D53B956D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E561EBFD-A1D9-4FFC-B74B-E88B1B1AAD47}" type="pres">
      <dgm:prSet presAssocID="{C24617E8-0F55-4BF6-B5A5-F22F2A7D2C3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731513E-E289-4211-999B-9BFB9E911F68}" type="pres">
      <dgm:prSet presAssocID="{37A0ABED-9D41-4780-A417-FED614A11825}" presName="sibTrans" presStyleLbl="sibTrans1D1" presStyleIdx="0" presStyleCnt="5"/>
      <dgm:spPr/>
      <dgm:t>
        <a:bodyPr/>
        <a:lstStyle/>
        <a:p>
          <a:endParaRPr lang="sr-Latn-CS"/>
        </a:p>
      </dgm:t>
    </dgm:pt>
    <dgm:pt modelId="{DB70671B-82C3-4FE1-A6AA-6B8FB5675829}" type="pres">
      <dgm:prSet presAssocID="{37A0ABED-9D41-4780-A417-FED614A11825}" presName="connectorText" presStyleLbl="sibTrans1D1" presStyleIdx="0" presStyleCnt="5"/>
      <dgm:spPr/>
      <dgm:t>
        <a:bodyPr/>
        <a:lstStyle/>
        <a:p>
          <a:endParaRPr lang="sr-Latn-CS"/>
        </a:p>
      </dgm:t>
    </dgm:pt>
    <dgm:pt modelId="{9F6FAF81-B216-4B3A-966B-4853E4E8A28C}" type="pres">
      <dgm:prSet presAssocID="{A4D7CA59-DAA6-44FC-AB27-55BD42BA34B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3353698-B2D0-4B95-A8C1-64086FBF9612}" type="pres">
      <dgm:prSet presAssocID="{74D39D5F-725A-482A-A2B3-D81934CC598A}" presName="sibTrans" presStyleLbl="sibTrans1D1" presStyleIdx="1" presStyleCnt="5"/>
      <dgm:spPr/>
      <dgm:t>
        <a:bodyPr/>
        <a:lstStyle/>
        <a:p>
          <a:endParaRPr lang="sr-Latn-CS"/>
        </a:p>
      </dgm:t>
    </dgm:pt>
    <dgm:pt modelId="{18114808-6CFE-4D43-BB53-6385A08BCAAA}" type="pres">
      <dgm:prSet presAssocID="{74D39D5F-725A-482A-A2B3-D81934CC598A}" presName="connectorText" presStyleLbl="sibTrans1D1" presStyleIdx="1" presStyleCnt="5"/>
      <dgm:spPr/>
      <dgm:t>
        <a:bodyPr/>
        <a:lstStyle/>
        <a:p>
          <a:endParaRPr lang="sr-Latn-CS"/>
        </a:p>
      </dgm:t>
    </dgm:pt>
    <dgm:pt modelId="{0C9B3829-9209-4E47-8FEB-F936912E55A1}" type="pres">
      <dgm:prSet presAssocID="{D6AC2E4C-787C-4B72-9538-745B018C2F7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D5AA6EC-B44A-4521-AF91-896CF4DAAF14}" type="pres">
      <dgm:prSet presAssocID="{5DF6AB44-E2F3-42CA-A7AE-0D1F7868B432}" presName="sibTrans" presStyleLbl="sibTrans1D1" presStyleIdx="2" presStyleCnt="5"/>
      <dgm:spPr/>
      <dgm:t>
        <a:bodyPr/>
        <a:lstStyle/>
        <a:p>
          <a:endParaRPr lang="sr-Latn-CS"/>
        </a:p>
      </dgm:t>
    </dgm:pt>
    <dgm:pt modelId="{E9233387-A3A4-4E7F-A1EA-766BFCE264A4}" type="pres">
      <dgm:prSet presAssocID="{5DF6AB44-E2F3-42CA-A7AE-0D1F7868B432}" presName="connectorText" presStyleLbl="sibTrans1D1" presStyleIdx="2" presStyleCnt="5"/>
      <dgm:spPr/>
      <dgm:t>
        <a:bodyPr/>
        <a:lstStyle/>
        <a:p>
          <a:endParaRPr lang="sr-Latn-CS"/>
        </a:p>
      </dgm:t>
    </dgm:pt>
    <dgm:pt modelId="{6679C811-4BDB-4848-BD53-F3A29AAE990D}" type="pres">
      <dgm:prSet presAssocID="{0710021B-9EAA-4440-B90F-1B9C6010C80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B8DF2A6-9A8B-404B-B08D-7F99405645E9}" type="pres">
      <dgm:prSet presAssocID="{39D16134-E36B-4901-A0B6-ABB33EB94BE2}" presName="sibTrans" presStyleLbl="sibTrans1D1" presStyleIdx="3" presStyleCnt="5"/>
      <dgm:spPr/>
      <dgm:t>
        <a:bodyPr/>
        <a:lstStyle/>
        <a:p>
          <a:endParaRPr lang="sr-Latn-CS"/>
        </a:p>
      </dgm:t>
    </dgm:pt>
    <dgm:pt modelId="{8FA45DBC-CA45-4E4F-8254-8302C98B384E}" type="pres">
      <dgm:prSet presAssocID="{39D16134-E36B-4901-A0B6-ABB33EB94BE2}" presName="connectorText" presStyleLbl="sibTrans1D1" presStyleIdx="3" presStyleCnt="5"/>
      <dgm:spPr/>
      <dgm:t>
        <a:bodyPr/>
        <a:lstStyle/>
        <a:p>
          <a:endParaRPr lang="sr-Latn-CS"/>
        </a:p>
      </dgm:t>
    </dgm:pt>
    <dgm:pt modelId="{C4079717-1356-4623-9873-5D066B6FECDB}" type="pres">
      <dgm:prSet presAssocID="{E3F7FFD0-6A92-4536-93A1-88C665CA301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E375C16-865B-490A-AFCC-A892853DFEA1}" type="pres">
      <dgm:prSet presAssocID="{8BF2B52D-1C91-4770-85DC-F5579D70A55C}" presName="sibTrans" presStyleLbl="sibTrans1D1" presStyleIdx="4" presStyleCnt="5"/>
      <dgm:spPr/>
      <dgm:t>
        <a:bodyPr/>
        <a:lstStyle/>
        <a:p>
          <a:endParaRPr lang="sr-Latn-CS"/>
        </a:p>
      </dgm:t>
    </dgm:pt>
    <dgm:pt modelId="{7F4AF721-E6F6-44A4-A4FD-F1D0E62008F0}" type="pres">
      <dgm:prSet presAssocID="{8BF2B52D-1C91-4770-85DC-F5579D70A55C}" presName="connectorText" presStyleLbl="sibTrans1D1" presStyleIdx="4" presStyleCnt="5"/>
      <dgm:spPr/>
      <dgm:t>
        <a:bodyPr/>
        <a:lstStyle/>
        <a:p>
          <a:endParaRPr lang="sr-Latn-CS"/>
        </a:p>
      </dgm:t>
    </dgm:pt>
    <dgm:pt modelId="{8166B7D8-F69B-4AAD-9497-ECDDDE9B07A8}" type="pres">
      <dgm:prSet presAssocID="{A195D176-A32C-4B55-9CF3-B33C1C3AB0E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64496DDD-6E32-4D2D-9639-390988F275F1}" type="presOf" srcId="{8BF2B52D-1C91-4770-85DC-F5579D70A55C}" destId="{7F4AF721-E6F6-44A4-A4FD-F1D0E62008F0}" srcOrd="1" destOrd="0" presId="urn:microsoft.com/office/officeart/2005/8/layout/bProcess3"/>
    <dgm:cxn modelId="{1E77F6D2-CDDF-4A17-9036-CC5B994E1B43}" type="presOf" srcId="{39D16134-E36B-4901-A0B6-ABB33EB94BE2}" destId="{8FA45DBC-CA45-4E4F-8254-8302C98B384E}" srcOrd="1" destOrd="0" presId="urn:microsoft.com/office/officeart/2005/8/layout/bProcess3"/>
    <dgm:cxn modelId="{3E1886C2-0025-414F-9573-B188D7A7C86D}" type="presOf" srcId="{D6AC2E4C-787C-4B72-9538-745B018C2F79}" destId="{0C9B3829-9209-4E47-8FEB-F936912E55A1}" srcOrd="0" destOrd="0" presId="urn:microsoft.com/office/officeart/2005/8/layout/bProcess3"/>
    <dgm:cxn modelId="{74293887-D66E-4680-8A95-E26D21D08FBC}" type="presOf" srcId="{A195D176-A32C-4B55-9CF3-B33C1C3AB0E8}" destId="{8166B7D8-F69B-4AAD-9497-ECDDDE9B07A8}" srcOrd="0" destOrd="0" presId="urn:microsoft.com/office/officeart/2005/8/layout/bProcess3"/>
    <dgm:cxn modelId="{21438634-7ED0-41D1-A6D3-69CDFE43427D}" srcId="{B1FF4FF7-8E60-499A-8C35-C5D53B956DB5}" destId="{E3F7FFD0-6A92-4536-93A1-88C665CA3010}" srcOrd="4" destOrd="0" parTransId="{643B3697-6E4A-47E6-A3C3-27BB0B7881E3}" sibTransId="{8BF2B52D-1C91-4770-85DC-F5579D70A55C}"/>
    <dgm:cxn modelId="{BB783000-32BA-4BC6-8539-45631D768BA6}" type="presOf" srcId="{74D39D5F-725A-482A-A2B3-D81934CC598A}" destId="{18114808-6CFE-4D43-BB53-6385A08BCAAA}" srcOrd="1" destOrd="0" presId="urn:microsoft.com/office/officeart/2005/8/layout/bProcess3"/>
    <dgm:cxn modelId="{7E3C440D-D41D-452B-B482-1C7B78B9DCB1}" type="presOf" srcId="{74D39D5F-725A-482A-A2B3-D81934CC598A}" destId="{D3353698-B2D0-4B95-A8C1-64086FBF9612}" srcOrd="0" destOrd="0" presId="urn:microsoft.com/office/officeart/2005/8/layout/bProcess3"/>
    <dgm:cxn modelId="{A3C86C6F-2F43-42BA-9E40-2BD9CBD0D5EC}" type="presOf" srcId="{B1FF4FF7-8E60-499A-8C35-C5D53B956DB5}" destId="{BA433D0D-403A-4D03-A863-B5F8EDC2DE8C}" srcOrd="0" destOrd="0" presId="urn:microsoft.com/office/officeart/2005/8/layout/bProcess3"/>
    <dgm:cxn modelId="{F01A6B0D-37B5-4E99-84CE-F71C96796A3A}" srcId="{B1FF4FF7-8E60-499A-8C35-C5D53B956DB5}" destId="{A4D7CA59-DAA6-44FC-AB27-55BD42BA34B5}" srcOrd="1" destOrd="0" parTransId="{4C6D4159-2D2C-4D72-8259-36A922DD690B}" sibTransId="{74D39D5F-725A-482A-A2B3-D81934CC598A}"/>
    <dgm:cxn modelId="{D8FE35C5-8E2C-44F1-92D0-2E25FB677B9F}" type="presOf" srcId="{0710021B-9EAA-4440-B90F-1B9C6010C801}" destId="{6679C811-4BDB-4848-BD53-F3A29AAE990D}" srcOrd="0" destOrd="0" presId="urn:microsoft.com/office/officeart/2005/8/layout/bProcess3"/>
    <dgm:cxn modelId="{D7FF7DFF-0991-41B2-8539-F8D41964574D}" type="presOf" srcId="{39D16134-E36B-4901-A0B6-ABB33EB94BE2}" destId="{7B8DF2A6-9A8B-404B-B08D-7F99405645E9}" srcOrd="0" destOrd="0" presId="urn:microsoft.com/office/officeart/2005/8/layout/bProcess3"/>
    <dgm:cxn modelId="{813083AC-2618-4175-B8EF-4FE8E513B264}" type="presOf" srcId="{37A0ABED-9D41-4780-A417-FED614A11825}" destId="{DB70671B-82C3-4FE1-A6AA-6B8FB5675829}" srcOrd="1" destOrd="0" presId="urn:microsoft.com/office/officeart/2005/8/layout/bProcess3"/>
    <dgm:cxn modelId="{E162F9D1-1210-45E3-936D-444A1B425412}" type="presOf" srcId="{5DF6AB44-E2F3-42CA-A7AE-0D1F7868B432}" destId="{E9233387-A3A4-4E7F-A1EA-766BFCE264A4}" srcOrd="1" destOrd="0" presId="urn:microsoft.com/office/officeart/2005/8/layout/bProcess3"/>
    <dgm:cxn modelId="{0BD660CD-D3DF-45B2-BC9D-B59EE79DC4C7}" srcId="{B1FF4FF7-8E60-499A-8C35-C5D53B956DB5}" destId="{D6AC2E4C-787C-4B72-9538-745B018C2F79}" srcOrd="2" destOrd="0" parTransId="{E31290D5-61CB-4D23-BC35-AACDC4C4E9B0}" sibTransId="{5DF6AB44-E2F3-42CA-A7AE-0D1F7868B432}"/>
    <dgm:cxn modelId="{1104ADD2-9A37-4325-AB83-D39A45022EEA}" type="presOf" srcId="{5DF6AB44-E2F3-42CA-A7AE-0D1F7868B432}" destId="{8D5AA6EC-B44A-4521-AF91-896CF4DAAF14}" srcOrd="0" destOrd="0" presId="urn:microsoft.com/office/officeart/2005/8/layout/bProcess3"/>
    <dgm:cxn modelId="{14106D89-7964-4D90-9FB4-F5601B549FEE}" type="presOf" srcId="{A4D7CA59-DAA6-44FC-AB27-55BD42BA34B5}" destId="{9F6FAF81-B216-4B3A-966B-4853E4E8A28C}" srcOrd="0" destOrd="0" presId="urn:microsoft.com/office/officeart/2005/8/layout/bProcess3"/>
    <dgm:cxn modelId="{B814180E-E9B0-49C7-B79D-67819D5F7D89}" srcId="{B1FF4FF7-8E60-499A-8C35-C5D53B956DB5}" destId="{C24617E8-0F55-4BF6-B5A5-F22F2A7D2C3E}" srcOrd="0" destOrd="0" parTransId="{75A05185-B760-4BC5-9B2D-32DD3D7F9B5B}" sibTransId="{37A0ABED-9D41-4780-A417-FED614A11825}"/>
    <dgm:cxn modelId="{95DF8A05-0838-4FEF-B998-3021468C1D36}" srcId="{B1FF4FF7-8E60-499A-8C35-C5D53B956DB5}" destId="{A195D176-A32C-4B55-9CF3-B33C1C3AB0E8}" srcOrd="5" destOrd="0" parTransId="{2654C83C-E96B-4D12-8510-22F9D6E5D2FE}" sibTransId="{BF409F63-A934-4CDD-9E4B-BC03E3463BB5}"/>
    <dgm:cxn modelId="{2B3D2987-33EE-4CF1-88CC-48E35D499690}" type="presOf" srcId="{E3F7FFD0-6A92-4536-93A1-88C665CA3010}" destId="{C4079717-1356-4623-9873-5D066B6FECDB}" srcOrd="0" destOrd="0" presId="urn:microsoft.com/office/officeart/2005/8/layout/bProcess3"/>
    <dgm:cxn modelId="{A5748FC0-18D1-41F1-B271-4A25D0828B0D}" type="presOf" srcId="{8BF2B52D-1C91-4770-85DC-F5579D70A55C}" destId="{5E375C16-865B-490A-AFCC-A892853DFEA1}" srcOrd="0" destOrd="0" presId="urn:microsoft.com/office/officeart/2005/8/layout/bProcess3"/>
    <dgm:cxn modelId="{654F41F3-B261-41CC-8E03-1B3885C10F0E}" type="presOf" srcId="{C24617E8-0F55-4BF6-B5A5-F22F2A7D2C3E}" destId="{E561EBFD-A1D9-4FFC-B74B-E88B1B1AAD47}" srcOrd="0" destOrd="0" presId="urn:microsoft.com/office/officeart/2005/8/layout/bProcess3"/>
    <dgm:cxn modelId="{66F6185C-490B-4CE5-9D81-1B1FF4A5D5FC}" srcId="{B1FF4FF7-8E60-499A-8C35-C5D53B956DB5}" destId="{0710021B-9EAA-4440-B90F-1B9C6010C801}" srcOrd="3" destOrd="0" parTransId="{0C5D61D9-07E0-4A2D-A15B-F6B7CD2E9973}" sibTransId="{39D16134-E36B-4901-A0B6-ABB33EB94BE2}"/>
    <dgm:cxn modelId="{7D4D5422-8AEB-4201-90D3-EA9C6AA5ED5C}" type="presOf" srcId="{37A0ABED-9D41-4780-A417-FED614A11825}" destId="{A731513E-E289-4211-999B-9BFB9E911F68}" srcOrd="0" destOrd="0" presId="urn:microsoft.com/office/officeart/2005/8/layout/bProcess3"/>
    <dgm:cxn modelId="{2CC00D3A-0331-48AB-AAC8-F428C1A46A98}" type="presParOf" srcId="{BA433D0D-403A-4D03-A863-B5F8EDC2DE8C}" destId="{E561EBFD-A1D9-4FFC-B74B-E88B1B1AAD47}" srcOrd="0" destOrd="0" presId="urn:microsoft.com/office/officeart/2005/8/layout/bProcess3"/>
    <dgm:cxn modelId="{64F59AEC-77CA-4E38-A904-D91C0838D9A3}" type="presParOf" srcId="{BA433D0D-403A-4D03-A863-B5F8EDC2DE8C}" destId="{A731513E-E289-4211-999B-9BFB9E911F68}" srcOrd="1" destOrd="0" presId="urn:microsoft.com/office/officeart/2005/8/layout/bProcess3"/>
    <dgm:cxn modelId="{B20AFB69-2AAD-4B1D-A333-4523A45CB497}" type="presParOf" srcId="{A731513E-E289-4211-999B-9BFB9E911F68}" destId="{DB70671B-82C3-4FE1-A6AA-6B8FB5675829}" srcOrd="0" destOrd="0" presId="urn:microsoft.com/office/officeart/2005/8/layout/bProcess3"/>
    <dgm:cxn modelId="{90C15416-9D84-4B3B-B44A-89C5901A9B43}" type="presParOf" srcId="{BA433D0D-403A-4D03-A863-B5F8EDC2DE8C}" destId="{9F6FAF81-B216-4B3A-966B-4853E4E8A28C}" srcOrd="2" destOrd="0" presId="urn:microsoft.com/office/officeart/2005/8/layout/bProcess3"/>
    <dgm:cxn modelId="{6B5C7922-57E4-4E29-A814-0CA0583A76D8}" type="presParOf" srcId="{BA433D0D-403A-4D03-A863-B5F8EDC2DE8C}" destId="{D3353698-B2D0-4B95-A8C1-64086FBF9612}" srcOrd="3" destOrd="0" presId="urn:microsoft.com/office/officeart/2005/8/layout/bProcess3"/>
    <dgm:cxn modelId="{4F597B90-BCD3-48B8-B9DF-3470943DA342}" type="presParOf" srcId="{D3353698-B2D0-4B95-A8C1-64086FBF9612}" destId="{18114808-6CFE-4D43-BB53-6385A08BCAAA}" srcOrd="0" destOrd="0" presId="urn:microsoft.com/office/officeart/2005/8/layout/bProcess3"/>
    <dgm:cxn modelId="{FE0A8599-57DA-4D45-A045-33B34400E8A6}" type="presParOf" srcId="{BA433D0D-403A-4D03-A863-B5F8EDC2DE8C}" destId="{0C9B3829-9209-4E47-8FEB-F936912E55A1}" srcOrd="4" destOrd="0" presId="urn:microsoft.com/office/officeart/2005/8/layout/bProcess3"/>
    <dgm:cxn modelId="{46CEE2A7-E295-420F-A433-7033312C184B}" type="presParOf" srcId="{BA433D0D-403A-4D03-A863-B5F8EDC2DE8C}" destId="{8D5AA6EC-B44A-4521-AF91-896CF4DAAF14}" srcOrd="5" destOrd="0" presId="urn:microsoft.com/office/officeart/2005/8/layout/bProcess3"/>
    <dgm:cxn modelId="{4A0E5CC5-1DA4-4875-8913-664B6BE2F004}" type="presParOf" srcId="{8D5AA6EC-B44A-4521-AF91-896CF4DAAF14}" destId="{E9233387-A3A4-4E7F-A1EA-766BFCE264A4}" srcOrd="0" destOrd="0" presId="urn:microsoft.com/office/officeart/2005/8/layout/bProcess3"/>
    <dgm:cxn modelId="{1DE13F05-7947-4144-8EB1-314F45E3FE64}" type="presParOf" srcId="{BA433D0D-403A-4D03-A863-B5F8EDC2DE8C}" destId="{6679C811-4BDB-4848-BD53-F3A29AAE990D}" srcOrd="6" destOrd="0" presId="urn:microsoft.com/office/officeart/2005/8/layout/bProcess3"/>
    <dgm:cxn modelId="{7221ED86-E9BE-43FC-BCF3-6BA2F32F1E22}" type="presParOf" srcId="{BA433D0D-403A-4D03-A863-B5F8EDC2DE8C}" destId="{7B8DF2A6-9A8B-404B-B08D-7F99405645E9}" srcOrd="7" destOrd="0" presId="urn:microsoft.com/office/officeart/2005/8/layout/bProcess3"/>
    <dgm:cxn modelId="{98AB48BA-2F26-4F2A-B5F0-CE9AF658DE71}" type="presParOf" srcId="{7B8DF2A6-9A8B-404B-B08D-7F99405645E9}" destId="{8FA45DBC-CA45-4E4F-8254-8302C98B384E}" srcOrd="0" destOrd="0" presId="urn:microsoft.com/office/officeart/2005/8/layout/bProcess3"/>
    <dgm:cxn modelId="{A995BF12-3236-4D58-9726-9B2712CF429F}" type="presParOf" srcId="{BA433D0D-403A-4D03-A863-B5F8EDC2DE8C}" destId="{C4079717-1356-4623-9873-5D066B6FECDB}" srcOrd="8" destOrd="0" presId="urn:microsoft.com/office/officeart/2005/8/layout/bProcess3"/>
    <dgm:cxn modelId="{3717E63F-2B97-424C-8EB6-419853E9465A}" type="presParOf" srcId="{BA433D0D-403A-4D03-A863-B5F8EDC2DE8C}" destId="{5E375C16-865B-490A-AFCC-A892853DFEA1}" srcOrd="9" destOrd="0" presId="urn:microsoft.com/office/officeart/2005/8/layout/bProcess3"/>
    <dgm:cxn modelId="{B9FE6119-20BA-4D94-B85A-FFC13C189DCF}" type="presParOf" srcId="{5E375C16-865B-490A-AFCC-A892853DFEA1}" destId="{7F4AF721-E6F6-44A4-A4FD-F1D0E62008F0}" srcOrd="0" destOrd="0" presId="urn:microsoft.com/office/officeart/2005/8/layout/bProcess3"/>
    <dgm:cxn modelId="{F0E267B5-6C4C-470F-8267-3A2C3619B9E4}" type="presParOf" srcId="{BA433D0D-403A-4D03-A863-B5F8EDC2DE8C}" destId="{8166B7D8-F69B-4AAD-9497-ECDDDE9B07A8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60306D-D0F0-4590-8A37-BD538E2AD656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r-Latn-CS"/>
        </a:p>
      </dgm:t>
    </dgm:pt>
    <dgm:pt modelId="{255887A3-0A0C-4953-95B5-8C93304FFC03}">
      <dgm:prSet phldrT="[Text]"/>
      <dgm:spPr/>
      <dgm:t>
        <a:bodyPr/>
        <a:lstStyle/>
        <a:p>
          <a:r>
            <a:rPr lang="sr-Cyrl-CS" dirty="0" smtClean="0"/>
            <a:t>Етапе </a:t>
          </a:r>
          <a:endParaRPr lang="sr-Latn-CS" dirty="0"/>
        </a:p>
      </dgm:t>
    </dgm:pt>
    <dgm:pt modelId="{135D1140-0852-4796-8021-9BB7FF3AA176}" type="parTrans" cxnId="{44AB3DED-7012-4A51-848A-30C3ED4867F1}">
      <dgm:prSet/>
      <dgm:spPr/>
      <dgm:t>
        <a:bodyPr/>
        <a:lstStyle/>
        <a:p>
          <a:endParaRPr lang="sr-Latn-CS"/>
        </a:p>
      </dgm:t>
    </dgm:pt>
    <dgm:pt modelId="{37E36839-7BD1-40B4-9095-5C54CCA43B22}" type="sibTrans" cxnId="{44AB3DED-7012-4A51-848A-30C3ED4867F1}">
      <dgm:prSet/>
      <dgm:spPr/>
      <dgm:t>
        <a:bodyPr/>
        <a:lstStyle/>
        <a:p>
          <a:endParaRPr lang="sr-Latn-CS"/>
        </a:p>
      </dgm:t>
    </dgm:pt>
    <dgm:pt modelId="{D857E7DC-C72F-4D71-BC75-B2EBDED7EA50}">
      <dgm:prSet phldrT="[Text]"/>
      <dgm:spPr/>
      <dgm:t>
        <a:bodyPr/>
        <a:lstStyle/>
        <a:p>
          <a:r>
            <a:rPr lang="sr-Cyrl-CS" dirty="0" smtClean="0"/>
            <a:t>Припремна</a:t>
          </a:r>
          <a:endParaRPr lang="sr-Latn-CS" dirty="0"/>
        </a:p>
      </dgm:t>
    </dgm:pt>
    <dgm:pt modelId="{7A201D77-CDD3-48A4-81C3-0F7AB10D8159}" type="parTrans" cxnId="{A4C6AFA6-173D-4E83-91C7-548050E50717}">
      <dgm:prSet/>
      <dgm:spPr/>
      <dgm:t>
        <a:bodyPr/>
        <a:lstStyle/>
        <a:p>
          <a:endParaRPr lang="sr-Latn-CS"/>
        </a:p>
      </dgm:t>
    </dgm:pt>
    <dgm:pt modelId="{F5BB58C0-1B18-4826-B3F3-7EE8D2FCA425}" type="sibTrans" cxnId="{A4C6AFA6-173D-4E83-91C7-548050E50717}">
      <dgm:prSet/>
      <dgm:spPr/>
      <dgm:t>
        <a:bodyPr/>
        <a:lstStyle/>
        <a:p>
          <a:endParaRPr lang="sr-Latn-CS"/>
        </a:p>
      </dgm:t>
    </dgm:pt>
    <dgm:pt modelId="{CA2F350A-974B-4CDB-9360-392E8FE2D3FE}">
      <dgm:prSet phldrT="[Text]"/>
      <dgm:spPr/>
      <dgm:t>
        <a:bodyPr/>
        <a:lstStyle/>
        <a:p>
          <a:r>
            <a:rPr lang="sr-Cyrl-CS" smtClean="0"/>
            <a:t>Процедурална </a:t>
          </a:r>
          <a:endParaRPr lang="sr-Latn-CS" dirty="0"/>
        </a:p>
      </dgm:t>
    </dgm:pt>
    <dgm:pt modelId="{7DDFE712-F0B5-4BBD-8B49-EAE170DE8855}" type="parTrans" cxnId="{C8AE4E1F-B124-418B-8FBB-176C04DDED6B}">
      <dgm:prSet/>
      <dgm:spPr/>
      <dgm:t>
        <a:bodyPr/>
        <a:lstStyle/>
        <a:p>
          <a:endParaRPr lang="sr-Latn-CS"/>
        </a:p>
      </dgm:t>
    </dgm:pt>
    <dgm:pt modelId="{42121DD9-68D5-4E12-8047-A8F797BA8B5D}" type="sibTrans" cxnId="{C8AE4E1F-B124-418B-8FBB-176C04DDED6B}">
      <dgm:prSet/>
      <dgm:spPr/>
      <dgm:t>
        <a:bodyPr/>
        <a:lstStyle/>
        <a:p>
          <a:endParaRPr lang="sr-Latn-CS"/>
        </a:p>
      </dgm:t>
    </dgm:pt>
    <dgm:pt modelId="{AB4035A5-0D64-4857-AA77-E89F09C8106E}">
      <dgm:prSet phldrT="[Text]"/>
      <dgm:spPr/>
      <dgm:t>
        <a:bodyPr/>
        <a:lstStyle/>
        <a:p>
          <a:r>
            <a:rPr lang="sr-Cyrl-CS" dirty="0" smtClean="0"/>
            <a:t>Процесуална </a:t>
          </a:r>
          <a:endParaRPr lang="sr-Latn-CS" dirty="0"/>
        </a:p>
      </dgm:t>
    </dgm:pt>
    <dgm:pt modelId="{D829292B-8C61-4BEA-ACF2-03D83BDE1B95}" type="parTrans" cxnId="{F305656C-91B6-40C9-A311-6EFE476152AF}">
      <dgm:prSet/>
      <dgm:spPr/>
      <dgm:t>
        <a:bodyPr/>
        <a:lstStyle/>
        <a:p>
          <a:endParaRPr lang="sr-Latn-CS"/>
        </a:p>
      </dgm:t>
    </dgm:pt>
    <dgm:pt modelId="{F55A0BC1-01E9-4DD2-BAF8-0D94762910B2}" type="sibTrans" cxnId="{F305656C-91B6-40C9-A311-6EFE476152AF}">
      <dgm:prSet/>
      <dgm:spPr/>
      <dgm:t>
        <a:bodyPr/>
        <a:lstStyle/>
        <a:p>
          <a:endParaRPr lang="sr-Latn-CS"/>
        </a:p>
      </dgm:t>
    </dgm:pt>
    <dgm:pt modelId="{2FACB818-CEB3-41CD-943D-73660717FCB8}">
      <dgm:prSet phldrT="[Text]"/>
      <dgm:spPr/>
      <dgm:t>
        <a:bodyPr/>
        <a:lstStyle/>
        <a:p>
          <a:r>
            <a:rPr lang="sr-Cyrl-CS" dirty="0" smtClean="0"/>
            <a:t>Рефлексивна</a:t>
          </a:r>
          <a:endParaRPr lang="sr-Latn-CS" dirty="0"/>
        </a:p>
      </dgm:t>
    </dgm:pt>
    <dgm:pt modelId="{D4D3BE42-4D14-4958-A8A4-4F1070159301}" type="parTrans" cxnId="{70582E45-A1C7-4644-A5B1-720534AF4403}">
      <dgm:prSet/>
      <dgm:spPr/>
      <dgm:t>
        <a:bodyPr/>
        <a:lstStyle/>
        <a:p>
          <a:endParaRPr lang="sr-Latn-CS"/>
        </a:p>
      </dgm:t>
    </dgm:pt>
    <dgm:pt modelId="{BFA485F1-ED34-4294-891B-3984C7945127}" type="sibTrans" cxnId="{70582E45-A1C7-4644-A5B1-720534AF4403}">
      <dgm:prSet/>
      <dgm:spPr/>
      <dgm:t>
        <a:bodyPr/>
        <a:lstStyle/>
        <a:p>
          <a:endParaRPr lang="sr-Latn-CS"/>
        </a:p>
      </dgm:t>
    </dgm:pt>
    <dgm:pt modelId="{360ED105-5C91-48CA-B769-CF62A843D6A4}" type="pres">
      <dgm:prSet presAssocID="{C560306D-D0F0-4590-8A37-BD538E2AD65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C7DF387E-38C2-4C5B-A5AA-6E47708B9530}" type="pres">
      <dgm:prSet presAssocID="{255887A3-0A0C-4953-95B5-8C93304FFC03}" presName="centerShape" presStyleLbl="node0" presStyleIdx="0" presStyleCnt="1"/>
      <dgm:spPr/>
      <dgm:t>
        <a:bodyPr/>
        <a:lstStyle/>
        <a:p>
          <a:endParaRPr lang="sr-Latn-CS"/>
        </a:p>
      </dgm:t>
    </dgm:pt>
    <dgm:pt modelId="{52F69B31-E420-4457-A1B0-296227A7408D}" type="pres">
      <dgm:prSet presAssocID="{D857E7DC-C72F-4D71-BC75-B2EBDED7EA50}" presName="node" presStyleLbl="node1" presStyleIdx="0" presStyleCnt="4" custScaleX="204989" custScaleY="92529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EB1230C-C5B0-495E-9C7D-FFDE7E94B4CD}" type="pres">
      <dgm:prSet presAssocID="{D857E7DC-C72F-4D71-BC75-B2EBDED7EA50}" presName="dummy" presStyleCnt="0"/>
      <dgm:spPr/>
    </dgm:pt>
    <dgm:pt modelId="{3B5836D2-21C6-42A9-A34F-AAE816E23003}" type="pres">
      <dgm:prSet presAssocID="{F5BB58C0-1B18-4826-B3F3-7EE8D2FCA425}" presName="sibTrans" presStyleLbl="sibTrans2D1" presStyleIdx="0" presStyleCnt="4"/>
      <dgm:spPr/>
      <dgm:t>
        <a:bodyPr/>
        <a:lstStyle/>
        <a:p>
          <a:endParaRPr lang="sr-Latn-CS"/>
        </a:p>
      </dgm:t>
    </dgm:pt>
    <dgm:pt modelId="{5232C854-B6DA-4FE1-9876-52931A4350BB}" type="pres">
      <dgm:prSet presAssocID="{CA2F350A-974B-4CDB-9360-392E8FE2D3FE}" presName="node" presStyleLbl="node1" presStyleIdx="1" presStyleCnt="4" custScaleX="189575" custRadScaleRad="110088" custRadScaleInc="-178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90D408D-CD59-4172-B84B-AB9C6F6DD502}" type="pres">
      <dgm:prSet presAssocID="{CA2F350A-974B-4CDB-9360-392E8FE2D3FE}" presName="dummy" presStyleCnt="0"/>
      <dgm:spPr/>
    </dgm:pt>
    <dgm:pt modelId="{3C3C0071-2DA2-4828-BB20-6589AC574FD8}" type="pres">
      <dgm:prSet presAssocID="{42121DD9-68D5-4E12-8047-A8F797BA8B5D}" presName="sibTrans" presStyleLbl="sibTrans2D1" presStyleIdx="1" presStyleCnt="4"/>
      <dgm:spPr/>
      <dgm:t>
        <a:bodyPr/>
        <a:lstStyle/>
        <a:p>
          <a:endParaRPr lang="sr-Latn-CS"/>
        </a:p>
      </dgm:t>
    </dgm:pt>
    <dgm:pt modelId="{3FA610FC-7899-461A-9246-41269AD6A71D}" type="pres">
      <dgm:prSet presAssocID="{AB4035A5-0D64-4857-AA77-E89F09C8106E}" presName="node" presStyleLbl="node1" presStyleIdx="2" presStyleCnt="4" custScaleX="18238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E595B4B-B43C-4412-960E-6B731F8DE8AF}" type="pres">
      <dgm:prSet presAssocID="{AB4035A5-0D64-4857-AA77-E89F09C8106E}" presName="dummy" presStyleCnt="0"/>
      <dgm:spPr/>
    </dgm:pt>
    <dgm:pt modelId="{0802F0C4-B3DA-4B81-A3F1-A363A3D8282B}" type="pres">
      <dgm:prSet presAssocID="{F55A0BC1-01E9-4DD2-BAF8-0D94762910B2}" presName="sibTrans" presStyleLbl="sibTrans2D1" presStyleIdx="2" presStyleCnt="4"/>
      <dgm:spPr/>
      <dgm:t>
        <a:bodyPr/>
        <a:lstStyle/>
        <a:p>
          <a:endParaRPr lang="sr-Latn-CS"/>
        </a:p>
      </dgm:t>
    </dgm:pt>
    <dgm:pt modelId="{FDC11FC6-8EB6-417E-99FC-8836FEF2526E}" type="pres">
      <dgm:prSet presAssocID="{2FACB818-CEB3-41CD-943D-73660717FCB8}" presName="node" presStyleLbl="node1" presStyleIdx="3" presStyleCnt="4" custScaleX="16142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8F752FF-2343-4DBF-A2AD-9B03244AFEC8}" type="pres">
      <dgm:prSet presAssocID="{2FACB818-CEB3-41CD-943D-73660717FCB8}" presName="dummy" presStyleCnt="0"/>
      <dgm:spPr/>
    </dgm:pt>
    <dgm:pt modelId="{AADF3D96-F738-4917-A803-79F19FD31F3D}" type="pres">
      <dgm:prSet presAssocID="{BFA485F1-ED34-4294-891B-3984C7945127}" presName="sibTrans" presStyleLbl="sibTrans2D1" presStyleIdx="3" presStyleCnt="4"/>
      <dgm:spPr/>
      <dgm:t>
        <a:bodyPr/>
        <a:lstStyle/>
        <a:p>
          <a:endParaRPr lang="sr-Latn-CS"/>
        </a:p>
      </dgm:t>
    </dgm:pt>
  </dgm:ptLst>
  <dgm:cxnLst>
    <dgm:cxn modelId="{2FDE2FED-7809-41F7-AEC2-40C881872FE9}" type="presOf" srcId="{CA2F350A-974B-4CDB-9360-392E8FE2D3FE}" destId="{5232C854-B6DA-4FE1-9876-52931A4350BB}" srcOrd="0" destOrd="0" presId="urn:microsoft.com/office/officeart/2005/8/layout/radial6"/>
    <dgm:cxn modelId="{5644C1C2-F7A7-4FDC-A340-D07939222206}" type="presOf" srcId="{C560306D-D0F0-4590-8A37-BD538E2AD656}" destId="{360ED105-5C91-48CA-B769-CF62A843D6A4}" srcOrd="0" destOrd="0" presId="urn:microsoft.com/office/officeart/2005/8/layout/radial6"/>
    <dgm:cxn modelId="{565125D0-CA22-49FB-80D3-150655C49D12}" type="presOf" srcId="{BFA485F1-ED34-4294-891B-3984C7945127}" destId="{AADF3D96-F738-4917-A803-79F19FD31F3D}" srcOrd="0" destOrd="0" presId="urn:microsoft.com/office/officeart/2005/8/layout/radial6"/>
    <dgm:cxn modelId="{C8AE4E1F-B124-418B-8FBB-176C04DDED6B}" srcId="{255887A3-0A0C-4953-95B5-8C93304FFC03}" destId="{CA2F350A-974B-4CDB-9360-392E8FE2D3FE}" srcOrd="1" destOrd="0" parTransId="{7DDFE712-F0B5-4BBD-8B49-EAE170DE8855}" sibTransId="{42121DD9-68D5-4E12-8047-A8F797BA8B5D}"/>
    <dgm:cxn modelId="{C1864013-12EF-4EEA-86A7-80936F7E0482}" type="presOf" srcId="{42121DD9-68D5-4E12-8047-A8F797BA8B5D}" destId="{3C3C0071-2DA2-4828-BB20-6589AC574FD8}" srcOrd="0" destOrd="0" presId="urn:microsoft.com/office/officeart/2005/8/layout/radial6"/>
    <dgm:cxn modelId="{70582E45-A1C7-4644-A5B1-720534AF4403}" srcId="{255887A3-0A0C-4953-95B5-8C93304FFC03}" destId="{2FACB818-CEB3-41CD-943D-73660717FCB8}" srcOrd="3" destOrd="0" parTransId="{D4D3BE42-4D14-4958-A8A4-4F1070159301}" sibTransId="{BFA485F1-ED34-4294-891B-3984C7945127}"/>
    <dgm:cxn modelId="{44AB3DED-7012-4A51-848A-30C3ED4867F1}" srcId="{C560306D-D0F0-4590-8A37-BD538E2AD656}" destId="{255887A3-0A0C-4953-95B5-8C93304FFC03}" srcOrd="0" destOrd="0" parTransId="{135D1140-0852-4796-8021-9BB7FF3AA176}" sibTransId="{37E36839-7BD1-40B4-9095-5C54CCA43B22}"/>
    <dgm:cxn modelId="{F305656C-91B6-40C9-A311-6EFE476152AF}" srcId="{255887A3-0A0C-4953-95B5-8C93304FFC03}" destId="{AB4035A5-0D64-4857-AA77-E89F09C8106E}" srcOrd="2" destOrd="0" parTransId="{D829292B-8C61-4BEA-ACF2-03D83BDE1B95}" sibTransId="{F55A0BC1-01E9-4DD2-BAF8-0D94762910B2}"/>
    <dgm:cxn modelId="{0DF58B20-F549-4F29-90BA-7EFCAA1711DC}" type="presOf" srcId="{D857E7DC-C72F-4D71-BC75-B2EBDED7EA50}" destId="{52F69B31-E420-4457-A1B0-296227A7408D}" srcOrd="0" destOrd="0" presId="urn:microsoft.com/office/officeart/2005/8/layout/radial6"/>
    <dgm:cxn modelId="{37A38E46-23DC-4825-B7B6-0B27468ACAC8}" type="presOf" srcId="{2FACB818-CEB3-41CD-943D-73660717FCB8}" destId="{FDC11FC6-8EB6-417E-99FC-8836FEF2526E}" srcOrd="0" destOrd="0" presId="urn:microsoft.com/office/officeart/2005/8/layout/radial6"/>
    <dgm:cxn modelId="{A4C6AFA6-173D-4E83-91C7-548050E50717}" srcId="{255887A3-0A0C-4953-95B5-8C93304FFC03}" destId="{D857E7DC-C72F-4D71-BC75-B2EBDED7EA50}" srcOrd="0" destOrd="0" parTransId="{7A201D77-CDD3-48A4-81C3-0F7AB10D8159}" sibTransId="{F5BB58C0-1B18-4826-B3F3-7EE8D2FCA425}"/>
    <dgm:cxn modelId="{E0413D27-9C41-40ED-8D4B-A083EE82052D}" type="presOf" srcId="{F55A0BC1-01E9-4DD2-BAF8-0D94762910B2}" destId="{0802F0C4-B3DA-4B81-A3F1-A363A3D8282B}" srcOrd="0" destOrd="0" presId="urn:microsoft.com/office/officeart/2005/8/layout/radial6"/>
    <dgm:cxn modelId="{C185D76C-1443-45D5-BA3B-3852B8AE8F22}" type="presOf" srcId="{F5BB58C0-1B18-4826-B3F3-7EE8D2FCA425}" destId="{3B5836D2-21C6-42A9-A34F-AAE816E23003}" srcOrd="0" destOrd="0" presId="urn:microsoft.com/office/officeart/2005/8/layout/radial6"/>
    <dgm:cxn modelId="{91F1D2D5-8BD4-483B-A91A-68D7D11B3350}" type="presOf" srcId="{255887A3-0A0C-4953-95B5-8C93304FFC03}" destId="{C7DF387E-38C2-4C5B-A5AA-6E47708B9530}" srcOrd="0" destOrd="0" presId="urn:microsoft.com/office/officeart/2005/8/layout/radial6"/>
    <dgm:cxn modelId="{5F57CC79-4D44-4021-B1D9-137CAF9E77DC}" type="presOf" srcId="{AB4035A5-0D64-4857-AA77-E89F09C8106E}" destId="{3FA610FC-7899-461A-9246-41269AD6A71D}" srcOrd="0" destOrd="0" presId="urn:microsoft.com/office/officeart/2005/8/layout/radial6"/>
    <dgm:cxn modelId="{CD9F9E9C-E1EE-428C-B452-7E6422F7E11C}" type="presParOf" srcId="{360ED105-5C91-48CA-B769-CF62A843D6A4}" destId="{C7DF387E-38C2-4C5B-A5AA-6E47708B9530}" srcOrd="0" destOrd="0" presId="urn:microsoft.com/office/officeart/2005/8/layout/radial6"/>
    <dgm:cxn modelId="{77C1353E-5851-4D0C-B8A3-CEC6F9D56F37}" type="presParOf" srcId="{360ED105-5C91-48CA-B769-CF62A843D6A4}" destId="{52F69B31-E420-4457-A1B0-296227A7408D}" srcOrd="1" destOrd="0" presId="urn:microsoft.com/office/officeart/2005/8/layout/radial6"/>
    <dgm:cxn modelId="{0B7558A6-594F-4B94-A653-4F582859CAED}" type="presParOf" srcId="{360ED105-5C91-48CA-B769-CF62A843D6A4}" destId="{DEB1230C-C5B0-495E-9C7D-FFDE7E94B4CD}" srcOrd="2" destOrd="0" presId="urn:microsoft.com/office/officeart/2005/8/layout/radial6"/>
    <dgm:cxn modelId="{8FB840BE-5BBF-4038-991A-D638F1658B43}" type="presParOf" srcId="{360ED105-5C91-48CA-B769-CF62A843D6A4}" destId="{3B5836D2-21C6-42A9-A34F-AAE816E23003}" srcOrd="3" destOrd="0" presId="urn:microsoft.com/office/officeart/2005/8/layout/radial6"/>
    <dgm:cxn modelId="{7858AC92-F2D2-48D9-8F6F-81AB773B0D6F}" type="presParOf" srcId="{360ED105-5C91-48CA-B769-CF62A843D6A4}" destId="{5232C854-B6DA-4FE1-9876-52931A4350BB}" srcOrd="4" destOrd="0" presId="urn:microsoft.com/office/officeart/2005/8/layout/radial6"/>
    <dgm:cxn modelId="{EC4110F2-2DD1-4E02-BA54-25EC27542612}" type="presParOf" srcId="{360ED105-5C91-48CA-B769-CF62A843D6A4}" destId="{D90D408D-CD59-4172-B84B-AB9C6F6DD502}" srcOrd="5" destOrd="0" presId="urn:microsoft.com/office/officeart/2005/8/layout/radial6"/>
    <dgm:cxn modelId="{E4D893EF-8DDF-4BAA-AFE8-95F44E43F2A0}" type="presParOf" srcId="{360ED105-5C91-48CA-B769-CF62A843D6A4}" destId="{3C3C0071-2DA2-4828-BB20-6589AC574FD8}" srcOrd="6" destOrd="0" presId="urn:microsoft.com/office/officeart/2005/8/layout/radial6"/>
    <dgm:cxn modelId="{9446D155-5759-4F92-90A7-7DA72FC486EF}" type="presParOf" srcId="{360ED105-5C91-48CA-B769-CF62A843D6A4}" destId="{3FA610FC-7899-461A-9246-41269AD6A71D}" srcOrd="7" destOrd="0" presId="urn:microsoft.com/office/officeart/2005/8/layout/radial6"/>
    <dgm:cxn modelId="{B4AB86CE-9F4B-45A0-BFFC-B00A1199EDD5}" type="presParOf" srcId="{360ED105-5C91-48CA-B769-CF62A843D6A4}" destId="{9E595B4B-B43C-4412-960E-6B731F8DE8AF}" srcOrd="8" destOrd="0" presId="urn:microsoft.com/office/officeart/2005/8/layout/radial6"/>
    <dgm:cxn modelId="{98EC2B93-A88B-4CE5-8B8B-3488E3D2055F}" type="presParOf" srcId="{360ED105-5C91-48CA-B769-CF62A843D6A4}" destId="{0802F0C4-B3DA-4B81-A3F1-A363A3D8282B}" srcOrd="9" destOrd="0" presId="urn:microsoft.com/office/officeart/2005/8/layout/radial6"/>
    <dgm:cxn modelId="{054255F5-D5CF-4440-AA37-2FD6D73AC289}" type="presParOf" srcId="{360ED105-5C91-48CA-B769-CF62A843D6A4}" destId="{FDC11FC6-8EB6-417E-99FC-8836FEF2526E}" srcOrd="10" destOrd="0" presId="urn:microsoft.com/office/officeart/2005/8/layout/radial6"/>
    <dgm:cxn modelId="{4CC5E3C7-EBFF-4D68-A354-091D0D318BD1}" type="presParOf" srcId="{360ED105-5C91-48CA-B769-CF62A843D6A4}" destId="{18F752FF-2343-4DBF-A2AD-9B03244AFEC8}" srcOrd="11" destOrd="0" presId="urn:microsoft.com/office/officeart/2005/8/layout/radial6"/>
    <dgm:cxn modelId="{786105C4-AAD3-4557-845D-A5AAEFE44328}" type="presParOf" srcId="{360ED105-5C91-48CA-B769-CF62A843D6A4}" destId="{AADF3D96-F738-4917-A803-79F19FD31F3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3C8880-1B0A-453F-9317-570D874F3553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sr-Latn-CS"/>
        </a:p>
      </dgm:t>
    </dgm:pt>
    <dgm:pt modelId="{2311ED2F-D466-4781-9653-1EA9CE22EEA1}">
      <dgm:prSet phldrT="[Text]"/>
      <dgm:spPr/>
      <dgm:t>
        <a:bodyPr/>
        <a:lstStyle/>
        <a:p>
          <a:r>
            <a:rPr lang="sr-Cyrl-CS" dirty="0" smtClean="0"/>
            <a:t>Циљеви </a:t>
          </a:r>
          <a:endParaRPr lang="sr-Latn-CS" dirty="0"/>
        </a:p>
      </dgm:t>
    </dgm:pt>
    <dgm:pt modelId="{64245E54-3060-468C-B3F1-AAF1B30D3946}" type="parTrans" cxnId="{DC6AE0CC-5D95-439F-A2EC-D8B385C6FB11}">
      <dgm:prSet/>
      <dgm:spPr/>
      <dgm:t>
        <a:bodyPr/>
        <a:lstStyle/>
        <a:p>
          <a:endParaRPr lang="sr-Latn-CS"/>
        </a:p>
      </dgm:t>
    </dgm:pt>
    <dgm:pt modelId="{BD5D1594-842D-4496-BD71-9D438CE4E1CF}" type="sibTrans" cxnId="{DC6AE0CC-5D95-439F-A2EC-D8B385C6FB11}">
      <dgm:prSet/>
      <dgm:spPr/>
      <dgm:t>
        <a:bodyPr/>
        <a:lstStyle/>
        <a:p>
          <a:endParaRPr lang="sr-Latn-CS"/>
        </a:p>
      </dgm:t>
    </dgm:pt>
    <dgm:pt modelId="{7003BC40-72EA-460A-ABD2-12D29BCE3BF3}">
      <dgm:prSet phldrT="[Text]"/>
      <dgm:spPr/>
      <dgm:t>
        <a:bodyPr/>
        <a:lstStyle/>
        <a:p>
          <a:r>
            <a:rPr lang="sr-Cyrl-CS" dirty="0" smtClean="0"/>
            <a:t>Дефинисање циљева. </a:t>
          </a:r>
          <a:endParaRPr lang="sr-Latn-CS" dirty="0"/>
        </a:p>
      </dgm:t>
    </dgm:pt>
    <dgm:pt modelId="{CB0B30E8-E4F2-4E65-85DB-0E57D2D311D7}" type="parTrans" cxnId="{27CD8FA8-7079-4963-AAF3-A37D48810A8B}">
      <dgm:prSet/>
      <dgm:spPr/>
      <dgm:t>
        <a:bodyPr/>
        <a:lstStyle/>
        <a:p>
          <a:endParaRPr lang="sr-Latn-CS"/>
        </a:p>
      </dgm:t>
    </dgm:pt>
    <dgm:pt modelId="{EF872FD5-3540-429F-870D-7A1FA24EEB8C}" type="sibTrans" cxnId="{27CD8FA8-7079-4963-AAF3-A37D48810A8B}">
      <dgm:prSet/>
      <dgm:spPr/>
      <dgm:t>
        <a:bodyPr/>
        <a:lstStyle/>
        <a:p>
          <a:endParaRPr lang="sr-Latn-CS"/>
        </a:p>
      </dgm:t>
    </dgm:pt>
    <dgm:pt modelId="{2934DF45-08DC-4AAE-85AE-A90512F79CB2}">
      <dgm:prSet phldrT="[Text]"/>
      <dgm:spPr/>
      <dgm:t>
        <a:bodyPr/>
        <a:lstStyle/>
        <a:p>
          <a:r>
            <a:rPr lang="sr-Cyrl-CS" dirty="0" smtClean="0"/>
            <a:t>Тема пројекта</a:t>
          </a:r>
          <a:endParaRPr lang="sr-Latn-CS" dirty="0"/>
        </a:p>
      </dgm:t>
    </dgm:pt>
    <dgm:pt modelId="{B794927C-A4D7-468D-8E0C-1C09A91F7FA9}" type="parTrans" cxnId="{E1E38B76-B642-403C-B2D6-62C11E637BAF}">
      <dgm:prSet/>
      <dgm:spPr/>
      <dgm:t>
        <a:bodyPr/>
        <a:lstStyle/>
        <a:p>
          <a:endParaRPr lang="sr-Latn-CS"/>
        </a:p>
      </dgm:t>
    </dgm:pt>
    <dgm:pt modelId="{12B8E419-8623-42BF-B8F1-42292416F482}" type="sibTrans" cxnId="{E1E38B76-B642-403C-B2D6-62C11E637BAF}">
      <dgm:prSet/>
      <dgm:spPr/>
      <dgm:t>
        <a:bodyPr/>
        <a:lstStyle/>
        <a:p>
          <a:endParaRPr lang="sr-Latn-CS"/>
        </a:p>
      </dgm:t>
    </dgm:pt>
    <dgm:pt modelId="{97E3BCDE-7317-4DD8-B07C-450AF05D968D}">
      <dgm:prSet phldrT="[Text]"/>
      <dgm:spPr/>
      <dgm:t>
        <a:bodyPr/>
        <a:lstStyle/>
        <a:p>
          <a:r>
            <a:rPr lang="sr-Cyrl-CS" dirty="0" smtClean="0"/>
            <a:t>Излиставање проблема и појмова, обједињавање проблема у тематску целину.</a:t>
          </a:r>
          <a:endParaRPr lang="sr-Latn-CS" dirty="0"/>
        </a:p>
      </dgm:t>
    </dgm:pt>
    <dgm:pt modelId="{85730FB5-AA7A-4572-A182-3CC32CD6BEB2}" type="parTrans" cxnId="{04C6A409-7D7B-42D7-A141-92C8F1F1E33C}">
      <dgm:prSet/>
      <dgm:spPr/>
      <dgm:t>
        <a:bodyPr/>
        <a:lstStyle/>
        <a:p>
          <a:endParaRPr lang="sr-Latn-CS"/>
        </a:p>
      </dgm:t>
    </dgm:pt>
    <dgm:pt modelId="{984C8125-AC7A-4F52-8A12-2E7CC07D6DBA}" type="sibTrans" cxnId="{04C6A409-7D7B-42D7-A141-92C8F1F1E33C}">
      <dgm:prSet/>
      <dgm:spPr/>
      <dgm:t>
        <a:bodyPr/>
        <a:lstStyle/>
        <a:p>
          <a:endParaRPr lang="sr-Latn-CS"/>
        </a:p>
      </dgm:t>
    </dgm:pt>
    <dgm:pt modelId="{7BA2BB4E-8AED-4693-AFE2-EF1A8E721599}">
      <dgm:prSet phldrT="[Text]"/>
      <dgm:spPr/>
      <dgm:t>
        <a:bodyPr/>
        <a:lstStyle/>
        <a:p>
          <a:r>
            <a:rPr lang="sr-Cyrl-CS" dirty="0" smtClean="0"/>
            <a:t>Припрема ученика</a:t>
          </a:r>
          <a:endParaRPr lang="sr-Latn-CS" dirty="0"/>
        </a:p>
      </dgm:t>
    </dgm:pt>
    <dgm:pt modelId="{40A36584-521B-46C1-BC61-1F96DA897B00}" type="parTrans" cxnId="{73C72973-DCC1-4502-B312-F3F7678822C8}">
      <dgm:prSet/>
      <dgm:spPr/>
      <dgm:t>
        <a:bodyPr/>
        <a:lstStyle/>
        <a:p>
          <a:endParaRPr lang="sr-Latn-CS"/>
        </a:p>
      </dgm:t>
    </dgm:pt>
    <dgm:pt modelId="{FACF9169-52C1-47DE-8523-CE3768F60C2A}" type="sibTrans" cxnId="{73C72973-DCC1-4502-B312-F3F7678822C8}">
      <dgm:prSet/>
      <dgm:spPr/>
      <dgm:t>
        <a:bodyPr/>
        <a:lstStyle/>
        <a:p>
          <a:endParaRPr lang="sr-Latn-CS"/>
        </a:p>
      </dgm:t>
    </dgm:pt>
    <dgm:pt modelId="{546C79BF-7C60-4ADD-8647-3CFD4E554519}">
      <dgm:prSet phldrT="[Text]"/>
      <dgm:spPr/>
      <dgm:t>
        <a:bodyPr/>
        <a:lstStyle/>
        <a:p>
          <a:r>
            <a:rPr lang="sr-Cyrl-CS" dirty="0" smtClean="0"/>
            <a:t>Подстицање радозналости и стварање атмосфере у вези са темом пројекта.</a:t>
          </a:r>
          <a:endParaRPr lang="sr-Latn-CS" dirty="0"/>
        </a:p>
      </dgm:t>
    </dgm:pt>
    <dgm:pt modelId="{7A19635E-5C72-4CAF-BE89-C6F76C05C9B3}" type="parTrans" cxnId="{DB721EC1-1FD2-4426-921B-4166755EB8AE}">
      <dgm:prSet/>
      <dgm:spPr/>
      <dgm:t>
        <a:bodyPr/>
        <a:lstStyle/>
        <a:p>
          <a:endParaRPr lang="sr-Latn-CS"/>
        </a:p>
      </dgm:t>
    </dgm:pt>
    <dgm:pt modelId="{DA955DF7-3E82-40C1-AA69-78FD6770D89A}" type="sibTrans" cxnId="{DB721EC1-1FD2-4426-921B-4166755EB8AE}">
      <dgm:prSet/>
      <dgm:spPr/>
      <dgm:t>
        <a:bodyPr/>
        <a:lstStyle/>
        <a:p>
          <a:endParaRPr lang="sr-Latn-CS"/>
        </a:p>
      </dgm:t>
    </dgm:pt>
    <dgm:pt modelId="{5A12905A-1D59-4D45-AD19-79A40FE2DBF6}" type="pres">
      <dgm:prSet presAssocID="{EB3C8880-1B0A-453F-9317-570D874F35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4A09BA29-25F0-4974-A266-93977B1B0FDC}" type="pres">
      <dgm:prSet presAssocID="{2311ED2F-D466-4781-9653-1EA9CE22EEA1}" presName="linNode" presStyleCnt="0"/>
      <dgm:spPr/>
    </dgm:pt>
    <dgm:pt modelId="{B3A39667-310D-47B7-8B0F-768043D0E0B2}" type="pres">
      <dgm:prSet presAssocID="{2311ED2F-D466-4781-9653-1EA9CE22EEA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A7D803C-52C6-4C30-AB83-7D428681F945}" type="pres">
      <dgm:prSet presAssocID="{2311ED2F-D466-4781-9653-1EA9CE22EEA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94EFBE9-2074-40C2-A804-D058946A60C1}" type="pres">
      <dgm:prSet presAssocID="{BD5D1594-842D-4496-BD71-9D438CE4E1CF}" presName="sp" presStyleCnt="0"/>
      <dgm:spPr/>
    </dgm:pt>
    <dgm:pt modelId="{433CB0BC-E403-498E-8D42-5A300A11063B}" type="pres">
      <dgm:prSet presAssocID="{2934DF45-08DC-4AAE-85AE-A90512F79CB2}" presName="linNode" presStyleCnt="0"/>
      <dgm:spPr/>
    </dgm:pt>
    <dgm:pt modelId="{94A83FF2-8F83-45C9-ADAE-92B7319364C8}" type="pres">
      <dgm:prSet presAssocID="{2934DF45-08DC-4AAE-85AE-A90512F79CB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8623093-AC9D-4658-87DE-7A361F57C92F}" type="pres">
      <dgm:prSet presAssocID="{2934DF45-08DC-4AAE-85AE-A90512F79CB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3E3FF4C-6EDD-4C8E-9BB4-970973408DF2}" type="pres">
      <dgm:prSet presAssocID="{12B8E419-8623-42BF-B8F1-42292416F482}" presName="sp" presStyleCnt="0"/>
      <dgm:spPr/>
    </dgm:pt>
    <dgm:pt modelId="{B1E6693F-28C0-475A-BAF1-D9A76E9DB5C5}" type="pres">
      <dgm:prSet presAssocID="{7BA2BB4E-8AED-4693-AFE2-EF1A8E721599}" presName="linNode" presStyleCnt="0"/>
      <dgm:spPr/>
    </dgm:pt>
    <dgm:pt modelId="{311B6C8B-8259-4144-9F23-545C6A27D2A4}" type="pres">
      <dgm:prSet presAssocID="{7BA2BB4E-8AED-4693-AFE2-EF1A8E72159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D2C2FAF-D590-4188-B3CC-5E5F598AD2B3}" type="pres">
      <dgm:prSet presAssocID="{7BA2BB4E-8AED-4693-AFE2-EF1A8E72159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DB721EC1-1FD2-4426-921B-4166755EB8AE}" srcId="{7BA2BB4E-8AED-4693-AFE2-EF1A8E721599}" destId="{546C79BF-7C60-4ADD-8647-3CFD4E554519}" srcOrd="0" destOrd="0" parTransId="{7A19635E-5C72-4CAF-BE89-C6F76C05C9B3}" sibTransId="{DA955DF7-3E82-40C1-AA69-78FD6770D89A}"/>
    <dgm:cxn modelId="{E1E38B76-B642-403C-B2D6-62C11E637BAF}" srcId="{EB3C8880-1B0A-453F-9317-570D874F3553}" destId="{2934DF45-08DC-4AAE-85AE-A90512F79CB2}" srcOrd="1" destOrd="0" parTransId="{B794927C-A4D7-468D-8E0C-1C09A91F7FA9}" sibTransId="{12B8E419-8623-42BF-B8F1-42292416F482}"/>
    <dgm:cxn modelId="{73C72973-DCC1-4502-B312-F3F7678822C8}" srcId="{EB3C8880-1B0A-453F-9317-570D874F3553}" destId="{7BA2BB4E-8AED-4693-AFE2-EF1A8E721599}" srcOrd="2" destOrd="0" parTransId="{40A36584-521B-46C1-BC61-1F96DA897B00}" sibTransId="{FACF9169-52C1-47DE-8523-CE3768F60C2A}"/>
    <dgm:cxn modelId="{D1DB2F75-7C3B-4BC2-BDA9-B59E36C3C9CB}" type="presOf" srcId="{2311ED2F-D466-4781-9653-1EA9CE22EEA1}" destId="{B3A39667-310D-47B7-8B0F-768043D0E0B2}" srcOrd="0" destOrd="0" presId="urn:microsoft.com/office/officeart/2005/8/layout/vList5"/>
    <dgm:cxn modelId="{A698D463-E08D-430A-B41F-DE879B1328F1}" type="presOf" srcId="{546C79BF-7C60-4ADD-8647-3CFD4E554519}" destId="{5D2C2FAF-D590-4188-B3CC-5E5F598AD2B3}" srcOrd="0" destOrd="0" presId="urn:microsoft.com/office/officeart/2005/8/layout/vList5"/>
    <dgm:cxn modelId="{99119D10-378A-4E14-BF8F-BDD4FAE3EFA0}" type="presOf" srcId="{EB3C8880-1B0A-453F-9317-570D874F3553}" destId="{5A12905A-1D59-4D45-AD19-79A40FE2DBF6}" srcOrd="0" destOrd="0" presId="urn:microsoft.com/office/officeart/2005/8/layout/vList5"/>
    <dgm:cxn modelId="{49265586-CC2A-4A62-A612-0CED6E5F7BF1}" type="presOf" srcId="{7003BC40-72EA-460A-ABD2-12D29BCE3BF3}" destId="{6A7D803C-52C6-4C30-AB83-7D428681F945}" srcOrd="0" destOrd="0" presId="urn:microsoft.com/office/officeart/2005/8/layout/vList5"/>
    <dgm:cxn modelId="{F50C4AF3-2555-4C37-8352-3D764955CED5}" type="presOf" srcId="{97E3BCDE-7317-4DD8-B07C-450AF05D968D}" destId="{68623093-AC9D-4658-87DE-7A361F57C92F}" srcOrd="0" destOrd="0" presId="urn:microsoft.com/office/officeart/2005/8/layout/vList5"/>
    <dgm:cxn modelId="{0471D3EA-9343-478F-B470-52494FFD970F}" type="presOf" srcId="{7BA2BB4E-8AED-4693-AFE2-EF1A8E721599}" destId="{311B6C8B-8259-4144-9F23-545C6A27D2A4}" srcOrd="0" destOrd="0" presId="urn:microsoft.com/office/officeart/2005/8/layout/vList5"/>
    <dgm:cxn modelId="{DC6AE0CC-5D95-439F-A2EC-D8B385C6FB11}" srcId="{EB3C8880-1B0A-453F-9317-570D874F3553}" destId="{2311ED2F-D466-4781-9653-1EA9CE22EEA1}" srcOrd="0" destOrd="0" parTransId="{64245E54-3060-468C-B3F1-AAF1B30D3946}" sibTransId="{BD5D1594-842D-4496-BD71-9D438CE4E1CF}"/>
    <dgm:cxn modelId="{7170C6F4-C31F-44E2-92F8-FC1748078F2C}" type="presOf" srcId="{2934DF45-08DC-4AAE-85AE-A90512F79CB2}" destId="{94A83FF2-8F83-45C9-ADAE-92B7319364C8}" srcOrd="0" destOrd="0" presId="urn:microsoft.com/office/officeart/2005/8/layout/vList5"/>
    <dgm:cxn modelId="{04C6A409-7D7B-42D7-A141-92C8F1F1E33C}" srcId="{2934DF45-08DC-4AAE-85AE-A90512F79CB2}" destId="{97E3BCDE-7317-4DD8-B07C-450AF05D968D}" srcOrd="0" destOrd="0" parTransId="{85730FB5-AA7A-4572-A182-3CC32CD6BEB2}" sibTransId="{984C8125-AC7A-4F52-8A12-2E7CC07D6DBA}"/>
    <dgm:cxn modelId="{27CD8FA8-7079-4963-AAF3-A37D48810A8B}" srcId="{2311ED2F-D466-4781-9653-1EA9CE22EEA1}" destId="{7003BC40-72EA-460A-ABD2-12D29BCE3BF3}" srcOrd="0" destOrd="0" parTransId="{CB0B30E8-E4F2-4E65-85DB-0E57D2D311D7}" sibTransId="{EF872FD5-3540-429F-870D-7A1FA24EEB8C}"/>
    <dgm:cxn modelId="{4E7A130E-73DB-42E1-8C81-6770C13E07E6}" type="presParOf" srcId="{5A12905A-1D59-4D45-AD19-79A40FE2DBF6}" destId="{4A09BA29-25F0-4974-A266-93977B1B0FDC}" srcOrd="0" destOrd="0" presId="urn:microsoft.com/office/officeart/2005/8/layout/vList5"/>
    <dgm:cxn modelId="{9EC6E643-0AC0-49F2-8594-DA68BE58D2C2}" type="presParOf" srcId="{4A09BA29-25F0-4974-A266-93977B1B0FDC}" destId="{B3A39667-310D-47B7-8B0F-768043D0E0B2}" srcOrd="0" destOrd="0" presId="urn:microsoft.com/office/officeart/2005/8/layout/vList5"/>
    <dgm:cxn modelId="{2A3FB269-9A37-4D40-8F82-2D3923321DC7}" type="presParOf" srcId="{4A09BA29-25F0-4974-A266-93977B1B0FDC}" destId="{6A7D803C-52C6-4C30-AB83-7D428681F945}" srcOrd="1" destOrd="0" presId="urn:microsoft.com/office/officeart/2005/8/layout/vList5"/>
    <dgm:cxn modelId="{C9CE16B9-BC9D-4A13-A1C3-A6C3A9D619C0}" type="presParOf" srcId="{5A12905A-1D59-4D45-AD19-79A40FE2DBF6}" destId="{694EFBE9-2074-40C2-A804-D058946A60C1}" srcOrd="1" destOrd="0" presId="urn:microsoft.com/office/officeart/2005/8/layout/vList5"/>
    <dgm:cxn modelId="{970F7D21-FD76-473E-9EFD-919AB6395315}" type="presParOf" srcId="{5A12905A-1D59-4D45-AD19-79A40FE2DBF6}" destId="{433CB0BC-E403-498E-8D42-5A300A11063B}" srcOrd="2" destOrd="0" presId="urn:microsoft.com/office/officeart/2005/8/layout/vList5"/>
    <dgm:cxn modelId="{3603C3A0-E551-49D9-BD64-4343C4D555C4}" type="presParOf" srcId="{433CB0BC-E403-498E-8D42-5A300A11063B}" destId="{94A83FF2-8F83-45C9-ADAE-92B7319364C8}" srcOrd="0" destOrd="0" presId="urn:microsoft.com/office/officeart/2005/8/layout/vList5"/>
    <dgm:cxn modelId="{512A16E8-E24F-4E7B-9DBB-FBBF51E73042}" type="presParOf" srcId="{433CB0BC-E403-498E-8D42-5A300A11063B}" destId="{68623093-AC9D-4658-87DE-7A361F57C92F}" srcOrd="1" destOrd="0" presId="urn:microsoft.com/office/officeart/2005/8/layout/vList5"/>
    <dgm:cxn modelId="{22131EBA-BE54-4EDD-9A7B-AC08FAC6015B}" type="presParOf" srcId="{5A12905A-1D59-4D45-AD19-79A40FE2DBF6}" destId="{B3E3FF4C-6EDD-4C8E-9BB4-970973408DF2}" srcOrd="3" destOrd="0" presId="urn:microsoft.com/office/officeart/2005/8/layout/vList5"/>
    <dgm:cxn modelId="{44BE95AA-8E55-49A9-A12D-058BA77EBA18}" type="presParOf" srcId="{5A12905A-1D59-4D45-AD19-79A40FE2DBF6}" destId="{B1E6693F-28C0-475A-BAF1-D9A76E9DB5C5}" srcOrd="4" destOrd="0" presId="urn:microsoft.com/office/officeart/2005/8/layout/vList5"/>
    <dgm:cxn modelId="{AFE31CEE-108F-438B-A5E0-9DCB88698B1E}" type="presParOf" srcId="{B1E6693F-28C0-475A-BAF1-D9A76E9DB5C5}" destId="{311B6C8B-8259-4144-9F23-545C6A27D2A4}" srcOrd="0" destOrd="0" presId="urn:microsoft.com/office/officeart/2005/8/layout/vList5"/>
    <dgm:cxn modelId="{89AC6102-47A0-4683-AF50-4B5A51449742}" type="presParOf" srcId="{B1E6693F-28C0-475A-BAF1-D9A76E9DB5C5}" destId="{5D2C2FAF-D590-4188-B3CC-5E5F598AD2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74A2E5-AC54-4F09-BAB2-E36B018C6822}" type="doc">
      <dgm:prSet loTypeId="urn:microsoft.com/office/officeart/2005/8/layout/hList3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sr-Latn-CS"/>
        </a:p>
      </dgm:t>
    </dgm:pt>
    <dgm:pt modelId="{7BB19EEF-3DE2-4A2B-824F-18A14DC3A900}">
      <dgm:prSet phldrT="[Text]"/>
      <dgm:spPr/>
      <dgm:t>
        <a:bodyPr/>
        <a:lstStyle/>
        <a:p>
          <a:pPr algn="l"/>
          <a:r>
            <a:rPr lang="sr-Cyrl-CS" dirty="0" smtClean="0"/>
            <a:t>Трагање (петљање – </a:t>
          </a:r>
          <a:r>
            <a:rPr lang="sr-Latn-CS" dirty="0" smtClean="0"/>
            <a:t>missing about)</a:t>
          </a:r>
          <a:r>
            <a:rPr lang="sr-Cyrl-CS" dirty="0" smtClean="0"/>
            <a:t> је слободни и невођени истраживачки рад. </a:t>
          </a:r>
          <a:r>
            <a:rPr lang="sr-Cyrl-BA" dirty="0" smtClean="0"/>
            <a:t>То је трофазни циклус истраживања материјала, идеја или ситуација који има за циљ да подстакне ученике да постављају питања (Hawkins, 1965).</a:t>
          </a:r>
          <a:endParaRPr lang="sr-Latn-CS" dirty="0"/>
        </a:p>
      </dgm:t>
    </dgm:pt>
    <dgm:pt modelId="{1C7B3FAA-9AD0-4584-BDBB-F437D3D80361}" type="parTrans" cxnId="{2E1C379C-6023-4F2F-A69D-976706A790F3}">
      <dgm:prSet/>
      <dgm:spPr/>
      <dgm:t>
        <a:bodyPr/>
        <a:lstStyle/>
        <a:p>
          <a:endParaRPr lang="sr-Latn-CS"/>
        </a:p>
      </dgm:t>
    </dgm:pt>
    <dgm:pt modelId="{E8A87A02-2DA2-40C3-B3DA-9FF61CD4A4DD}" type="sibTrans" cxnId="{2E1C379C-6023-4F2F-A69D-976706A790F3}">
      <dgm:prSet/>
      <dgm:spPr/>
      <dgm:t>
        <a:bodyPr/>
        <a:lstStyle/>
        <a:p>
          <a:endParaRPr lang="sr-Latn-CS"/>
        </a:p>
      </dgm:t>
    </dgm:pt>
    <dgm:pt modelId="{DE61D7E6-0FC2-41D0-8270-519013097671}">
      <dgm:prSet phldrT="[Text]"/>
      <dgm:spPr/>
      <dgm:t>
        <a:bodyPr/>
        <a:lstStyle/>
        <a:p>
          <a:r>
            <a:rPr lang="sr-Cyrl-CS" dirty="0" smtClean="0"/>
            <a:t>Посматрање </a:t>
          </a:r>
          <a:endParaRPr lang="sr-Latn-CS" dirty="0"/>
        </a:p>
      </dgm:t>
    </dgm:pt>
    <dgm:pt modelId="{436A95AD-9E62-443C-A28B-93E9A5BC674E}" type="parTrans" cxnId="{7F2CB801-FE71-4331-89C5-8223DEAA4824}">
      <dgm:prSet/>
      <dgm:spPr/>
      <dgm:t>
        <a:bodyPr/>
        <a:lstStyle/>
        <a:p>
          <a:endParaRPr lang="sr-Latn-CS"/>
        </a:p>
      </dgm:t>
    </dgm:pt>
    <dgm:pt modelId="{C58C25EE-3D53-4E66-AF66-8BAA8114094E}" type="sibTrans" cxnId="{7F2CB801-FE71-4331-89C5-8223DEAA4824}">
      <dgm:prSet/>
      <dgm:spPr/>
      <dgm:t>
        <a:bodyPr/>
        <a:lstStyle/>
        <a:p>
          <a:endParaRPr lang="sr-Latn-CS"/>
        </a:p>
      </dgm:t>
    </dgm:pt>
    <dgm:pt modelId="{2370F991-F97A-4E43-8FC0-3ABF8E763634}">
      <dgm:prSet phldrT="[Text]"/>
      <dgm:spPr/>
      <dgm:t>
        <a:bodyPr/>
        <a:lstStyle/>
        <a:p>
          <a:r>
            <a:rPr lang="sr-Cyrl-CS" dirty="0" smtClean="0"/>
            <a:t>Активности </a:t>
          </a:r>
          <a:endParaRPr lang="sr-Latn-CS" dirty="0"/>
        </a:p>
      </dgm:t>
    </dgm:pt>
    <dgm:pt modelId="{338F941C-5917-4C8F-86A9-1FAFD517F4E2}" type="parTrans" cxnId="{4485273E-649D-4BEE-80BB-0F5A36272BD4}">
      <dgm:prSet/>
      <dgm:spPr/>
      <dgm:t>
        <a:bodyPr/>
        <a:lstStyle/>
        <a:p>
          <a:endParaRPr lang="sr-Latn-CS"/>
        </a:p>
      </dgm:t>
    </dgm:pt>
    <dgm:pt modelId="{19BD4E63-FC56-435C-90A6-02192A288A36}" type="sibTrans" cxnId="{4485273E-649D-4BEE-80BB-0F5A36272BD4}">
      <dgm:prSet/>
      <dgm:spPr/>
      <dgm:t>
        <a:bodyPr/>
        <a:lstStyle/>
        <a:p>
          <a:endParaRPr lang="sr-Latn-CS"/>
        </a:p>
      </dgm:t>
    </dgm:pt>
    <dgm:pt modelId="{AC018198-3F7A-44E6-913B-36120981776A}">
      <dgm:prSet phldrT="[Text]"/>
      <dgm:spPr/>
      <dgm:t>
        <a:bodyPr/>
        <a:lstStyle/>
        <a:p>
          <a:r>
            <a:rPr lang="sr-Cyrl-CS" dirty="0" smtClean="0"/>
            <a:t>Разговор </a:t>
          </a:r>
          <a:endParaRPr lang="sr-Latn-CS" dirty="0"/>
        </a:p>
      </dgm:t>
    </dgm:pt>
    <dgm:pt modelId="{8077F4CC-EE2F-44ED-8B5E-CBD603FE566C}" type="parTrans" cxnId="{1605AEC3-F9CC-42EC-8E49-AB6EC45F9156}">
      <dgm:prSet/>
      <dgm:spPr/>
      <dgm:t>
        <a:bodyPr/>
        <a:lstStyle/>
        <a:p>
          <a:endParaRPr lang="sr-Latn-CS"/>
        </a:p>
      </dgm:t>
    </dgm:pt>
    <dgm:pt modelId="{12C67A60-1108-4BD7-BEBD-162F77EFC75D}" type="sibTrans" cxnId="{1605AEC3-F9CC-42EC-8E49-AB6EC45F9156}">
      <dgm:prSet/>
      <dgm:spPr/>
      <dgm:t>
        <a:bodyPr/>
        <a:lstStyle/>
        <a:p>
          <a:endParaRPr lang="sr-Latn-CS"/>
        </a:p>
      </dgm:t>
    </dgm:pt>
    <dgm:pt modelId="{F1CE31BB-6571-4CC8-9519-07951C9679EE}" type="pres">
      <dgm:prSet presAssocID="{DF74A2E5-AC54-4F09-BAB2-E36B018C682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F6A2B459-89D9-4C52-973D-62B194EF8338}" type="pres">
      <dgm:prSet presAssocID="{7BB19EEF-3DE2-4A2B-824F-18A14DC3A900}" presName="roof" presStyleLbl="dkBgShp" presStyleIdx="0" presStyleCnt="2"/>
      <dgm:spPr/>
      <dgm:t>
        <a:bodyPr/>
        <a:lstStyle/>
        <a:p>
          <a:endParaRPr lang="sr-Latn-CS"/>
        </a:p>
      </dgm:t>
    </dgm:pt>
    <dgm:pt modelId="{C571A320-02F9-4AD8-A760-DF5EFD81FE3B}" type="pres">
      <dgm:prSet presAssocID="{7BB19EEF-3DE2-4A2B-824F-18A14DC3A900}" presName="pillars" presStyleCnt="0"/>
      <dgm:spPr/>
    </dgm:pt>
    <dgm:pt modelId="{39661C17-76F3-4702-A117-D564EB086C85}" type="pres">
      <dgm:prSet presAssocID="{7BB19EEF-3DE2-4A2B-824F-18A14DC3A90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764A889-5E69-4AE9-A063-6D67E93E2BD7}" type="pres">
      <dgm:prSet presAssocID="{2370F991-F97A-4E43-8FC0-3ABF8E763634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84F6043-A5E3-4185-9CC9-B983250DA0D8}" type="pres">
      <dgm:prSet presAssocID="{AC018198-3F7A-44E6-913B-36120981776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75EE0E0-C839-4ADA-ABA8-B4C46EFC007B}" type="pres">
      <dgm:prSet presAssocID="{7BB19EEF-3DE2-4A2B-824F-18A14DC3A900}" presName="base" presStyleLbl="dkBgShp" presStyleIdx="1" presStyleCnt="2"/>
      <dgm:spPr/>
    </dgm:pt>
  </dgm:ptLst>
  <dgm:cxnLst>
    <dgm:cxn modelId="{9137074E-6824-4E23-9344-A1C9BC045F0F}" type="presOf" srcId="{2370F991-F97A-4E43-8FC0-3ABF8E763634}" destId="{7764A889-5E69-4AE9-A063-6D67E93E2BD7}" srcOrd="0" destOrd="0" presId="urn:microsoft.com/office/officeart/2005/8/layout/hList3"/>
    <dgm:cxn modelId="{3A7EA127-C6F9-4974-ABEB-FC358E2FB575}" type="presOf" srcId="{DE61D7E6-0FC2-41D0-8270-519013097671}" destId="{39661C17-76F3-4702-A117-D564EB086C85}" srcOrd="0" destOrd="0" presId="urn:microsoft.com/office/officeart/2005/8/layout/hList3"/>
    <dgm:cxn modelId="{9CF76E45-FBD0-49E5-819A-F9293E199993}" type="presOf" srcId="{7BB19EEF-3DE2-4A2B-824F-18A14DC3A900}" destId="{F6A2B459-89D9-4C52-973D-62B194EF8338}" srcOrd="0" destOrd="0" presId="urn:microsoft.com/office/officeart/2005/8/layout/hList3"/>
    <dgm:cxn modelId="{067159C3-7FC1-44AF-B448-3ED33764E329}" type="presOf" srcId="{DF74A2E5-AC54-4F09-BAB2-E36B018C6822}" destId="{F1CE31BB-6571-4CC8-9519-07951C9679EE}" srcOrd="0" destOrd="0" presId="urn:microsoft.com/office/officeart/2005/8/layout/hList3"/>
    <dgm:cxn modelId="{7F2CB801-FE71-4331-89C5-8223DEAA4824}" srcId="{7BB19EEF-3DE2-4A2B-824F-18A14DC3A900}" destId="{DE61D7E6-0FC2-41D0-8270-519013097671}" srcOrd="0" destOrd="0" parTransId="{436A95AD-9E62-443C-A28B-93E9A5BC674E}" sibTransId="{C58C25EE-3D53-4E66-AF66-8BAA8114094E}"/>
    <dgm:cxn modelId="{4485273E-649D-4BEE-80BB-0F5A36272BD4}" srcId="{7BB19EEF-3DE2-4A2B-824F-18A14DC3A900}" destId="{2370F991-F97A-4E43-8FC0-3ABF8E763634}" srcOrd="1" destOrd="0" parTransId="{338F941C-5917-4C8F-86A9-1FAFD517F4E2}" sibTransId="{19BD4E63-FC56-435C-90A6-02192A288A36}"/>
    <dgm:cxn modelId="{2E1C379C-6023-4F2F-A69D-976706A790F3}" srcId="{DF74A2E5-AC54-4F09-BAB2-E36B018C6822}" destId="{7BB19EEF-3DE2-4A2B-824F-18A14DC3A900}" srcOrd="0" destOrd="0" parTransId="{1C7B3FAA-9AD0-4584-BDBB-F437D3D80361}" sibTransId="{E8A87A02-2DA2-40C3-B3DA-9FF61CD4A4DD}"/>
    <dgm:cxn modelId="{9CBEDD3C-2110-4C2E-A0F7-EEDAB6534216}" type="presOf" srcId="{AC018198-3F7A-44E6-913B-36120981776A}" destId="{E84F6043-A5E3-4185-9CC9-B983250DA0D8}" srcOrd="0" destOrd="0" presId="urn:microsoft.com/office/officeart/2005/8/layout/hList3"/>
    <dgm:cxn modelId="{1605AEC3-F9CC-42EC-8E49-AB6EC45F9156}" srcId="{7BB19EEF-3DE2-4A2B-824F-18A14DC3A900}" destId="{AC018198-3F7A-44E6-913B-36120981776A}" srcOrd="2" destOrd="0" parTransId="{8077F4CC-EE2F-44ED-8B5E-CBD603FE566C}" sibTransId="{12C67A60-1108-4BD7-BEBD-162F77EFC75D}"/>
    <dgm:cxn modelId="{83BB65D7-9111-4C4D-8CCA-4C2B0E2ECBC2}" type="presParOf" srcId="{F1CE31BB-6571-4CC8-9519-07951C9679EE}" destId="{F6A2B459-89D9-4C52-973D-62B194EF8338}" srcOrd="0" destOrd="0" presId="urn:microsoft.com/office/officeart/2005/8/layout/hList3"/>
    <dgm:cxn modelId="{9174EAFA-EB82-4F80-BD02-8C1864590927}" type="presParOf" srcId="{F1CE31BB-6571-4CC8-9519-07951C9679EE}" destId="{C571A320-02F9-4AD8-A760-DF5EFD81FE3B}" srcOrd="1" destOrd="0" presId="urn:microsoft.com/office/officeart/2005/8/layout/hList3"/>
    <dgm:cxn modelId="{3081E854-7691-4A15-AB06-FAE61B527A14}" type="presParOf" srcId="{C571A320-02F9-4AD8-A760-DF5EFD81FE3B}" destId="{39661C17-76F3-4702-A117-D564EB086C85}" srcOrd="0" destOrd="0" presId="urn:microsoft.com/office/officeart/2005/8/layout/hList3"/>
    <dgm:cxn modelId="{8CEF618D-0630-4BB8-BC22-5A6842342A3C}" type="presParOf" srcId="{C571A320-02F9-4AD8-A760-DF5EFD81FE3B}" destId="{7764A889-5E69-4AE9-A063-6D67E93E2BD7}" srcOrd="1" destOrd="0" presId="urn:microsoft.com/office/officeart/2005/8/layout/hList3"/>
    <dgm:cxn modelId="{410CA4DE-2F63-4845-B4AB-B3889CE68E80}" type="presParOf" srcId="{C571A320-02F9-4AD8-A760-DF5EFD81FE3B}" destId="{E84F6043-A5E3-4185-9CC9-B983250DA0D8}" srcOrd="2" destOrd="0" presId="urn:microsoft.com/office/officeart/2005/8/layout/hList3"/>
    <dgm:cxn modelId="{888B4AD9-9B0C-4E22-BB1C-9580DF483672}" type="presParOf" srcId="{F1CE31BB-6571-4CC8-9519-07951C9679EE}" destId="{E75EE0E0-C839-4ADA-ABA8-B4C46EFC007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8E9924-E7EF-4792-BF57-73EB93227BAD}" type="doc">
      <dgm:prSet loTypeId="urn:microsoft.com/office/officeart/2005/8/layout/venn1" loCatId="relationship" qsTypeId="urn:microsoft.com/office/officeart/2005/8/quickstyle/simple1" qsCatId="simple" csTypeId="urn:microsoft.com/office/officeart/2005/8/colors/colorful1#4" csCatId="colorful" phldr="1"/>
      <dgm:spPr/>
    </dgm:pt>
    <dgm:pt modelId="{C4B8789A-A583-4988-AFB1-4BAD6FE955BF}">
      <dgm:prSet phldrT="[Text]"/>
      <dgm:spPr/>
      <dgm:t>
        <a:bodyPr/>
        <a:lstStyle/>
        <a:p>
          <a:r>
            <a:rPr lang="sr-Cyrl-CS" dirty="0" smtClean="0"/>
            <a:t>Формулисање проблема истраживања</a:t>
          </a:r>
          <a:endParaRPr lang="sr-Latn-CS" dirty="0"/>
        </a:p>
      </dgm:t>
    </dgm:pt>
    <dgm:pt modelId="{99A71A6B-C7ED-4372-9EDA-4821813CFD99}" type="parTrans" cxnId="{431B06C7-6499-442C-B52C-FB5CF8F1CBCA}">
      <dgm:prSet/>
      <dgm:spPr/>
      <dgm:t>
        <a:bodyPr/>
        <a:lstStyle/>
        <a:p>
          <a:endParaRPr lang="sr-Latn-CS"/>
        </a:p>
      </dgm:t>
    </dgm:pt>
    <dgm:pt modelId="{747ECB25-2A7A-4DAA-A94E-FF1F179FB53C}" type="sibTrans" cxnId="{431B06C7-6499-442C-B52C-FB5CF8F1CBCA}">
      <dgm:prSet/>
      <dgm:spPr/>
      <dgm:t>
        <a:bodyPr/>
        <a:lstStyle/>
        <a:p>
          <a:endParaRPr lang="sr-Latn-CS"/>
        </a:p>
      </dgm:t>
    </dgm:pt>
    <dgm:pt modelId="{2C040E6C-A970-4B27-BD7C-17C9A8614CF6}">
      <dgm:prSet phldrT="[Text]"/>
      <dgm:spPr/>
      <dgm:t>
        <a:bodyPr/>
        <a:lstStyle/>
        <a:p>
          <a:r>
            <a:rPr lang="sr-Cyrl-CS" dirty="0" smtClean="0"/>
            <a:t>Формирање група</a:t>
          </a:r>
          <a:endParaRPr lang="sr-Latn-CS" dirty="0"/>
        </a:p>
      </dgm:t>
    </dgm:pt>
    <dgm:pt modelId="{41EBD2F2-C05E-4BB1-8A66-7BA25F297CFE}" type="parTrans" cxnId="{A6C81A05-B5F8-4335-BB42-FBADB43EACE3}">
      <dgm:prSet/>
      <dgm:spPr/>
      <dgm:t>
        <a:bodyPr/>
        <a:lstStyle/>
        <a:p>
          <a:endParaRPr lang="sr-Latn-CS"/>
        </a:p>
      </dgm:t>
    </dgm:pt>
    <dgm:pt modelId="{F396E714-1520-4B52-AE62-16080CB1EB16}" type="sibTrans" cxnId="{A6C81A05-B5F8-4335-BB42-FBADB43EACE3}">
      <dgm:prSet/>
      <dgm:spPr/>
      <dgm:t>
        <a:bodyPr/>
        <a:lstStyle/>
        <a:p>
          <a:endParaRPr lang="sr-Latn-CS"/>
        </a:p>
      </dgm:t>
    </dgm:pt>
    <dgm:pt modelId="{77144FA2-3D55-4CFB-911D-97B07253DFC9}">
      <dgm:prSet phldrT="[Text]"/>
      <dgm:spPr/>
      <dgm:t>
        <a:bodyPr/>
        <a:lstStyle/>
        <a:p>
          <a:r>
            <a:rPr lang="sr-Cyrl-CS" dirty="0" smtClean="0"/>
            <a:t>Дизајнирање пројекта</a:t>
          </a:r>
          <a:endParaRPr lang="sr-Latn-CS" dirty="0"/>
        </a:p>
      </dgm:t>
    </dgm:pt>
    <dgm:pt modelId="{BEEF9D24-194C-44D5-8E52-610488B53500}" type="parTrans" cxnId="{266E4E63-4863-42E2-BDC6-158743C9C7CB}">
      <dgm:prSet/>
      <dgm:spPr/>
      <dgm:t>
        <a:bodyPr/>
        <a:lstStyle/>
        <a:p>
          <a:endParaRPr lang="sr-Latn-CS"/>
        </a:p>
      </dgm:t>
    </dgm:pt>
    <dgm:pt modelId="{FB5472AE-3561-4406-8EEF-FE1F56485B6B}" type="sibTrans" cxnId="{266E4E63-4863-42E2-BDC6-158743C9C7CB}">
      <dgm:prSet/>
      <dgm:spPr/>
      <dgm:t>
        <a:bodyPr/>
        <a:lstStyle/>
        <a:p>
          <a:endParaRPr lang="sr-Latn-CS"/>
        </a:p>
      </dgm:t>
    </dgm:pt>
    <dgm:pt modelId="{C8184CBF-A537-4E7B-8478-6F1E51DE1353}" type="pres">
      <dgm:prSet presAssocID="{0F8E9924-E7EF-4792-BF57-73EB93227BAD}" presName="compositeShape" presStyleCnt="0">
        <dgm:presLayoutVars>
          <dgm:chMax val="7"/>
          <dgm:dir/>
          <dgm:resizeHandles val="exact"/>
        </dgm:presLayoutVars>
      </dgm:prSet>
      <dgm:spPr/>
    </dgm:pt>
    <dgm:pt modelId="{8E1472E5-99AD-4651-B172-6E67B6784199}" type="pres">
      <dgm:prSet presAssocID="{C4B8789A-A583-4988-AFB1-4BAD6FE955BF}" presName="circ1" presStyleLbl="vennNode1" presStyleIdx="0" presStyleCnt="3"/>
      <dgm:spPr/>
      <dgm:t>
        <a:bodyPr/>
        <a:lstStyle/>
        <a:p>
          <a:endParaRPr lang="sr-Latn-CS"/>
        </a:p>
      </dgm:t>
    </dgm:pt>
    <dgm:pt modelId="{839DF4DA-BF92-404A-8A43-E00A4AFA671A}" type="pres">
      <dgm:prSet presAssocID="{C4B8789A-A583-4988-AFB1-4BAD6FE955B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1C97B09-3F0F-4D1F-9BBA-18586ABBE05B}" type="pres">
      <dgm:prSet presAssocID="{2C040E6C-A970-4B27-BD7C-17C9A8614CF6}" presName="circ2" presStyleLbl="vennNode1" presStyleIdx="1" presStyleCnt="3"/>
      <dgm:spPr/>
      <dgm:t>
        <a:bodyPr/>
        <a:lstStyle/>
        <a:p>
          <a:endParaRPr lang="sr-Latn-CS"/>
        </a:p>
      </dgm:t>
    </dgm:pt>
    <dgm:pt modelId="{A9D61965-2065-4868-A5E2-9C96481DB12C}" type="pres">
      <dgm:prSet presAssocID="{2C040E6C-A970-4B27-BD7C-17C9A8614CF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62D3D86-D3F3-452D-8F00-CC46D9333121}" type="pres">
      <dgm:prSet presAssocID="{77144FA2-3D55-4CFB-911D-97B07253DFC9}" presName="circ3" presStyleLbl="vennNode1" presStyleIdx="2" presStyleCnt="3"/>
      <dgm:spPr/>
      <dgm:t>
        <a:bodyPr/>
        <a:lstStyle/>
        <a:p>
          <a:endParaRPr lang="sr-Latn-CS"/>
        </a:p>
      </dgm:t>
    </dgm:pt>
    <dgm:pt modelId="{3FD836A8-C20A-4ABB-B096-6E929F12C8B6}" type="pres">
      <dgm:prSet presAssocID="{77144FA2-3D55-4CFB-911D-97B07253DF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0E36CB45-D3BF-4063-9F4E-5A5FD41BE178}" type="presOf" srcId="{0F8E9924-E7EF-4792-BF57-73EB93227BAD}" destId="{C8184CBF-A537-4E7B-8478-6F1E51DE1353}" srcOrd="0" destOrd="0" presId="urn:microsoft.com/office/officeart/2005/8/layout/venn1"/>
    <dgm:cxn modelId="{22D7A761-CB55-4A5F-A912-D87F8A1CB9BD}" type="presOf" srcId="{2C040E6C-A970-4B27-BD7C-17C9A8614CF6}" destId="{A9D61965-2065-4868-A5E2-9C96481DB12C}" srcOrd="1" destOrd="0" presId="urn:microsoft.com/office/officeart/2005/8/layout/venn1"/>
    <dgm:cxn modelId="{266E4E63-4863-42E2-BDC6-158743C9C7CB}" srcId="{0F8E9924-E7EF-4792-BF57-73EB93227BAD}" destId="{77144FA2-3D55-4CFB-911D-97B07253DFC9}" srcOrd="2" destOrd="0" parTransId="{BEEF9D24-194C-44D5-8E52-610488B53500}" sibTransId="{FB5472AE-3561-4406-8EEF-FE1F56485B6B}"/>
    <dgm:cxn modelId="{704325DE-45AC-4EDB-9CBE-3499FD815A82}" type="presOf" srcId="{2C040E6C-A970-4B27-BD7C-17C9A8614CF6}" destId="{41C97B09-3F0F-4D1F-9BBA-18586ABBE05B}" srcOrd="0" destOrd="0" presId="urn:microsoft.com/office/officeart/2005/8/layout/venn1"/>
    <dgm:cxn modelId="{BAEEBD04-C4AB-434E-967B-F0382F4C7A79}" type="presOf" srcId="{77144FA2-3D55-4CFB-911D-97B07253DFC9}" destId="{3FD836A8-C20A-4ABB-B096-6E929F12C8B6}" srcOrd="1" destOrd="0" presId="urn:microsoft.com/office/officeart/2005/8/layout/venn1"/>
    <dgm:cxn modelId="{A3F83460-7FE5-4602-ACCB-D79F4EFF0422}" type="presOf" srcId="{77144FA2-3D55-4CFB-911D-97B07253DFC9}" destId="{062D3D86-D3F3-452D-8F00-CC46D9333121}" srcOrd="0" destOrd="0" presId="urn:microsoft.com/office/officeart/2005/8/layout/venn1"/>
    <dgm:cxn modelId="{53F64149-5812-4FA9-A04D-9A3F4339D478}" type="presOf" srcId="{C4B8789A-A583-4988-AFB1-4BAD6FE955BF}" destId="{839DF4DA-BF92-404A-8A43-E00A4AFA671A}" srcOrd="1" destOrd="0" presId="urn:microsoft.com/office/officeart/2005/8/layout/venn1"/>
    <dgm:cxn modelId="{431B06C7-6499-442C-B52C-FB5CF8F1CBCA}" srcId="{0F8E9924-E7EF-4792-BF57-73EB93227BAD}" destId="{C4B8789A-A583-4988-AFB1-4BAD6FE955BF}" srcOrd="0" destOrd="0" parTransId="{99A71A6B-C7ED-4372-9EDA-4821813CFD99}" sibTransId="{747ECB25-2A7A-4DAA-A94E-FF1F179FB53C}"/>
    <dgm:cxn modelId="{A6C81A05-B5F8-4335-BB42-FBADB43EACE3}" srcId="{0F8E9924-E7EF-4792-BF57-73EB93227BAD}" destId="{2C040E6C-A970-4B27-BD7C-17C9A8614CF6}" srcOrd="1" destOrd="0" parTransId="{41EBD2F2-C05E-4BB1-8A66-7BA25F297CFE}" sibTransId="{F396E714-1520-4B52-AE62-16080CB1EB16}"/>
    <dgm:cxn modelId="{B0F333AB-4601-43A5-A217-C9139849AF65}" type="presOf" srcId="{C4B8789A-A583-4988-AFB1-4BAD6FE955BF}" destId="{8E1472E5-99AD-4651-B172-6E67B6784199}" srcOrd="0" destOrd="0" presId="urn:microsoft.com/office/officeart/2005/8/layout/venn1"/>
    <dgm:cxn modelId="{0A5C6CB7-2A5D-4FC3-80B2-21349B51B9FC}" type="presParOf" srcId="{C8184CBF-A537-4E7B-8478-6F1E51DE1353}" destId="{8E1472E5-99AD-4651-B172-6E67B6784199}" srcOrd="0" destOrd="0" presId="urn:microsoft.com/office/officeart/2005/8/layout/venn1"/>
    <dgm:cxn modelId="{E9108258-497F-4448-9DD7-7CBA9E05D55E}" type="presParOf" srcId="{C8184CBF-A537-4E7B-8478-6F1E51DE1353}" destId="{839DF4DA-BF92-404A-8A43-E00A4AFA671A}" srcOrd="1" destOrd="0" presId="urn:microsoft.com/office/officeart/2005/8/layout/venn1"/>
    <dgm:cxn modelId="{7679238C-0CB0-4AFE-BBD7-8C1E81A70652}" type="presParOf" srcId="{C8184CBF-A537-4E7B-8478-6F1E51DE1353}" destId="{41C97B09-3F0F-4D1F-9BBA-18586ABBE05B}" srcOrd="2" destOrd="0" presId="urn:microsoft.com/office/officeart/2005/8/layout/venn1"/>
    <dgm:cxn modelId="{B73E9892-C884-4E05-A696-B96F0C1F6EFB}" type="presParOf" srcId="{C8184CBF-A537-4E7B-8478-6F1E51DE1353}" destId="{A9D61965-2065-4868-A5E2-9C96481DB12C}" srcOrd="3" destOrd="0" presId="urn:microsoft.com/office/officeart/2005/8/layout/venn1"/>
    <dgm:cxn modelId="{4D88E8EF-6BCF-4C93-87CC-91BD46A2FB0E}" type="presParOf" srcId="{C8184CBF-A537-4E7B-8478-6F1E51DE1353}" destId="{062D3D86-D3F3-452D-8F00-CC46D9333121}" srcOrd="4" destOrd="0" presId="urn:microsoft.com/office/officeart/2005/8/layout/venn1"/>
    <dgm:cxn modelId="{8EC89E59-DE76-4887-93EC-AAA132A35FA8}" type="presParOf" srcId="{C8184CBF-A537-4E7B-8478-6F1E51DE1353}" destId="{3FD836A8-C20A-4ABB-B096-6E929F12C8B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5E443CB-F422-4760-AA53-6994A0C2C23E}" type="doc">
      <dgm:prSet loTypeId="urn:microsoft.com/office/officeart/2005/8/layout/default#1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sr-Latn-CS"/>
        </a:p>
      </dgm:t>
    </dgm:pt>
    <dgm:pt modelId="{0A8596D0-8F65-4083-B65E-06D704DA5DCF}">
      <dgm:prSet phldrT="[Text]"/>
      <dgm:spPr/>
      <dgm:t>
        <a:bodyPr/>
        <a:lstStyle/>
        <a:p>
          <a:r>
            <a:rPr lang="sr-Cyrl-CS" dirty="0" smtClean="0"/>
            <a:t>Изводљивост </a:t>
          </a:r>
          <a:endParaRPr lang="sr-Latn-CS" dirty="0"/>
        </a:p>
      </dgm:t>
    </dgm:pt>
    <dgm:pt modelId="{BF5A1421-F92E-4009-A9D0-2E0E79B65F67}" type="parTrans" cxnId="{94ED4949-915D-4FFA-8966-3F72E79E4F4D}">
      <dgm:prSet/>
      <dgm:spPr/>
      <dgm:t>
        <a:bodyPr/>
        <a:lstStyle/>
        <a:p>
          <a:endParaRPr lang="sr-Latn-CS"/>
        </a:p>
      </dgm:t>
    </dgm:pt>
    <dgm:pt modelId="{9F555F66-7CEC-4FE2-B9A9-4E8D3D0E1BAB}" type="sibTrans" cxnId="{94ED4949-915D-4FFA-8966-3F72E79E4F4D}">
      <dgm:prSet/>
      <dgm:spPr/>
      <dgm:t>
        <a:bodyPr/>
        <a:lstStyle/>
        <a:p>
          <a:endParaRPr lang="sr-Latn-CS"/>
        </a:p>
      </dgm:t>
    </dgm:pt>
    <dgm:pt modelId="{3F8E1087-3110-4E9A-A83B-5E242F05110B}">
      <dgm:prSet phldrT="[Text]"/>
      <dgm:spPr/>
      <dgm:t>
        <a:bodyPr/>
        <a:lstStyle/>
        <a:p>
          <a:r>
            <a:rPr lang="sr-Cyrl-CS" dirty="0" smtClean="0"/>
            <a:t>Вредност </a:t>
          </a:r>
          <a:endParaRPr lang="sr-Latn-CS" dirty="0"/>
        </a:p>
      </dgm:t>
    </dgm:pt>
    <dgm:pt modelId="{BB11DBC1-A0D6-473C-946D-4BD4D34D82E5}" type="parTrans" cxnId="{27E00D79-FF85-461F-932E-D569D8EAE16F}">
      <dgm:prSet/>
      <dgm:spPr/>
      <dgm:t>
        <a:bodyPr/>
        <a:lstStyle/>
        <a:p>
          <a:endParaRPr lang="sr-Latn-CS"/>
        </a:p>
      </dgm:t>
    </dgm:pt>
    <dgm:pt modelId="{8029671D-E357-44A2-AC29-A0FAF5F9BC7D}" type="sibTrans" cxnId="{27E00D79-FF85-461F-932E-D569D8EAE16F}">
      <dgm:prSet/>
      <dgm:spPr/>
      <dgm:t>
        <a:bodyPr/>
        <a:lstStyle/>
        <a:p>
          <a:endParaRPr lang="sr-Latn-CS"/>
        </a:p>
      </dgm:t>
    </dgm:pt>
    <dgm:pt modelId="{67706DD4-D1B7-4EBF-B539-3FF6B1EBE54B}">
      <dgm:prSet phldrT="[Text]"/>
      <dgm:spPr/>
      <dgm:t>
        <a:bodyPr/>
        <a:lstStyle/>
        <a:p>
          <a:r>
            <a:rPr lang="sr-Cyrl-CS" dirty="0" smtClean="0"/>
            <a:t>Контексту-алност</a:t>
          </a:r>
          <a:endParaRPr lang="sr-Latn-CS" dirty="0"/>
        </a:p>
      </dgm:t>
    </dgm:pt>
    <dgm:pt modelId="{1586A0F0-2ABE-40DA-AE59-2F4F271E7A8C}" type="parTrans" cxnId="{2E8EEE7A-C5F9-43D3-A089-97F743FEEAF5}">
      <dgm:prSet/>
      <dgm:spPr/>
      <dgm:t>
        <a:bodyPr/>
        <a:lstStyle/>
        <a:p>
          <a:endParaRPr lang="sr-Latn-CS"/>
        </a:p>
      </dgm:t>
    </dgm:pt>
    <dgm:pt modelId="{088A7AC8-58EA-420A-BDE1-B56B5F696402}" type="sibTrans" cxnId="{2E8EEE7A-C5F9-43D3-A089-97F743FEEAF5}">
      <dgm:prSet/>
      <dgm:spPr/>
      <dgm:t>
        <a:bodyPr/>
        <a:lstStyle/>
        <a:p>
          <a:endParaRPr lang="sr-Latn-CS"/>
        </a:p>
      </dgm:t>
    </dgm:pt>
    <dgm:pt modelId="{0EF184BD-A40C-4135-96CD-483BF652EFE3}">
      <dgm:prSet phldrT="[Text]"/>
      <dgm:spPr/>
      <dgm:t>
        <a:bodyPr/>
        <a:lstStyle/>
        <a:p>
          <a:r>
            <a:rPr lang="sr-Cyrl-CS" dirty="0" smtClean="0"/>
            <a:t>Значај </a:t>
          </a:r>
          <a:endParaRPr lang="sr-Latn-CS" dirty="0"/>
        </a:p>
      </dgm:t>
    </dgm:pt>
    <dgm:pt modelId="{DB633CEC-0714-43B1-8792-46A181B6B5C7}" type="parTrans" cxnId="{3A40AB44-448E-40EE-8B53-2267D94151EE}">
      <dgm:prSet/>
      <dgm:spPr/>
      <dgm:t>
        <a:bodyPr/>
        <a:lstStyle/>
        <a:p>
          <a:endParaRPr lang="sr-Latn-CS"/>
        </a:p>
      </dgm:t>
    </dgm:pt>
    <dgm:pt modelId="{0F88C957-DEBA-452E-97D1-A7166E943A96}" type="sibTrans" cxnId="{3A40AB44-448E-40EE-8B53-2267D94151EE}">
      <dgm:prSet/>
      <dgm:spPr/>
      <dgm:t>
        <a:bodyPr/>
        <a:lstStyle/>
        <a:p>
          <a:endParaRPr lang="sr-Latn-CS"/>
        </a:p>
      </dgm:t>
    </dgm:pt>
    <dgm:pt modelId="{C307CD96-CB41-4655-867A-7D5AEA67BF04}">
      <dgm:prSet phldrT="[Text]"/>
      <dgm:spPr/>
      <dgm:t>
        <a:bodyPr/>
        <a:lstStyle/>
        <a:p>
          <a:r>
            <a:rPr lang="sr-Cyrl-CS" dirty="0" smtClean="0"/>
            <a:t>Одрживост </a:t>
          </a:r>
          <a:endParaRPr lang="sr-Latn-CS" dirty="0"/>
        </a:p>
      </dgm:t>
    </dgm:pt>
    <dgm:pt modelId="{5D4FB8D4-5CE8-4497-9531-F19D360A3EC9}" type="parTrans" cxnId="{7A2C29B7-D047-4BBF-ADBA-6887F7E2C2AB}">
      <dgm:prSet/>
      <dgm:spPr/>
      <dgm:t>
        <a:bodyPr/>
        <a:lstStyle/>
        <a:p>
          <a:endParaRPr lang="sr-Latn-CS"/>
        </a:p>
      </dgm:t>
    </dgm:pt>
    <dgm:pt modelId="{08FD4BCD-9B4F-4B49-8E2F-7864BB6E943A}" type="sibTrans" cxnId="{7A2C29B7-D047-4BBF-ADBA-6887F7E2C2AB}">
      <dgm:prSet/>
      <dgm:spPr/>
      <dgm:t>
        <a:bodyPr/>
        <a:lstStyle/>
        <a:p>
          <a:endParaRPr lang="sr-Latn-CS"/>
        </a:p>
      </dgm:t>
    </dgm:pt>
    <dgm:pt modelId="{DAB6DEC2-4A14-4D4E-84F8-30878F82B952}" type="pres">
      <dgm:prSet presAssocID="{15E443CB-F422-4760-AA53-6994A0C2C2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B37C67F2-3E11-4B5A-A45D-5A0CF5EB1E95}" type="pres">
      <dgm:prSet presAssocID="{0A8596D0-8F65-4083-B65E-06D704DA5DC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B2627A1-BDC3-4366-A561-5614469E2C0F}" type="pres">
      <dgm:prSet presAssocID="{9F555F66-7CEC-4FE2-B9A9-4E8D3D0E1BAB}" presName="sibTrans" presStyleCnt="0"/>
      <dgm:spPr/>
    </dgm:pt>
    <dgm:pt modelId="{169F96C3-883B-447D-A180-027DD9BE54FB}" type="pres">
      <dgm:prSet presAssocID="{3F8E1087-3110-4E9A-A83B-5E242F05110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4EE5DD0-A976-41EF-BA3C-8D33BF94C3E4}" type="pres">
      <dgm:prSet presAssocID="{8029671D-E357-44A2-AC29-A0FAF5F9BC7D}" presName="sibTrans" presStyleCnt="0"/>
      <dgm:spPr/>
    </dgm:pt>
    <dgm:pt modelId="{D496DF50-C37D-47FF-9BCA-5BAAB538F539}" type="pres">
      <dgm:prSet presAssocID="{67706DD4-D1B7-4EBF-B539-3FF6B1EBE54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2FF01B6-C0CC-4A28-A8BB-E7BE272B12C3}" type="pres">
      <dgm:prSet presAssocID="{088A7AC8-58EA-420A-BDE1-B56B5F696402}" presName="sibTrans" presStyleCnt="0"/>
      <dgm:spPr/>
    </dgm:pt>
    <dgm:pt modelId="{EF05EA56-BF3E-4CA8-A6ED-0622BC14A305}" type="pres">
      <dgm:prSet presAssocID="{0EF184BD-A40C-4135-96CD-483BF652EF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C3896A3-9EDE-4B39-A820-ACABB0F4F353}" type="pres">
      <dgm:prSet presAssocID="{0F88C957-DEBA-452E-97D1-A7166E943A96}" presName="sibTrans" presStyleCnt="0"/>
      <dgm:spPr/>
    </dgm:pt>
    <dgm:pt modelId="{0B2B2CD6-3925-423A-B2FC-9B9662AE9961}" type="pres">
      <dgm:prSet presAssocID="{C307CD96-CB41-4655-867A-7D5AEA67BF0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94ED4949-915D-4FFA-8966-3F72E79E4F4D}" srcId="{15E443CB-F422-4760-AA53-6994A0C2C23E}" destId="{0A8596D0-8F65-4083-B65E-06D704DA5DCF}" srcOrd="0" destOrd="0" parTransId="{BF5A1421-F92E-4009-A9D0-2E0E79B65F67}" sibTransId="{9F555F66-7CEC-4FE2-B9A9-4E8D3D0E1BAB}"/>
    <dgm:cxn modelId="{B58881B0-5D70-462B-979D-F5461192668A}" type="presOf" srcId="{0EF184BD-A40C-4135-96CD-483BF652EFE3}" destId="{EF05EA56-BF3E-4CA8-A6ED-0622BC14A305}" srcOrd="0" destOrd="0" presId="urn:microsoft.com/office/officeart/2005/8/layout/default#1"/>
    <dgm:cxn modelId="{269691A1-2D98-4F08-8C3F-F1C63309B3D2}" type="presOf" srcId="{0A8596D0-8F65-4083-B65E-06D704DA5DCF}" destId="{B37C67F2-3E11-4B5A-A45D-5A0CF5EB1E95}" srcOrd="0" destOrd="0" presId="urn:microsoft.com/office/officeart/2005/8/layout/default#1"/>
    <dgm:cxn modelId="{4C6DF172-F216-448E-909B-8B81C332D135}" type="presOf" srcId="{67706DD4-D1B7-4EBF-B539-3FF6B1EBE54B}" destId="{D496DF50-C37D-47FF-9BCA-5BAAB538F539}" srcOrd="0" destOrd="0" presId="urn:microsoft.com/office/officeart/2005/8/layout/default#1"/>
    <dgm:cxn modelId="{3A40AB44-448E-40EE-8B53-2267D94151EE}" srcId="{15E443CB-F422-4760-AA53-6994A0C2C23E}" destId="{0EF184BD-A40C-4135-96CD-483BF652EFE3}" srcOrd="3" destOrd="0" parTransId="{DB633CEC-0714-43B1-8792-46A181B6B5C7}" sibTransId="{0F88C957-DEBA-452E-97D1-A7166E943A96}"/>
    <dgm:cxn modelId="{27E00D79-FF85-461F-932E-D569D8EAE16F}" srcId="{15E443CB-F422-4760-AA53-6994A0C2C23E}" destId="{3F8E1087-3110-4E9A-A83B-5E242F05110B}" srcOrd="1" destOrd="0" parTransId="{BB11DBC1-A0D6-473C-946D-4BD4D34D82E5}" sibTransId="{8029671D-E357-44A2-AC29-A0FAF5F9BC7D}"/>
    <dgm:cxn modelId="{7A2C29B7-D047-4BBF-ADBA-6887F7E2C2AB}" srcId="{15E443CB-F422-4760-AA53-6994A0C2C23E}" destId="{C307CD96-CB41-4655-867A-7D5AEA67BF04}" srcOrd="4" destOrd="0" parTransId="{5D4FB8D4-5CE8-4497-9531-F19D360A3EC9}" sibTransId="{08FD4BCD-9B4F-4B49-8E2F-7864BB6E943A}"/>
    <dgm:cxn modelId="{3457470C-94EA-4B12-9688-A4756272DF87}" type="presOf" srcId="{3F8E1087-3110-4E9A-A83B-5E242F05110B}" destId="{169F96C3-883B-447D-A180-027DD9BE54FB}" srcOrd="0" destOrd="0" presId="urn:microsoft.com/office/officeart/2005/8/layout/default#1"/>
    <dgm:cxn modelId="{2E8EEE7A-C5F9-43D3-A089-97F743FEEAF5}" srcId="{15E443CB-F422-4760-AA53-6994A0C2C23E}" destId="{67706DD4-D1B7-4EBF-B539-3FF6B1EBE54B}" srcOrd="2" destOrd="0" parTransId="{1586A0F0-2ABE-40DA-AE59-2F4F271E7A8C}" sibTransId="{088A7AC8-58EA-420A-BDE1-B56B5F696402}"/>
    <dgm:cxn modelId="{52A79EDF-0AB5-4022-9D37-AA415E252679}" type="presOf" srcId="{C307CD96-CB41-4655-867A-7D5AEA67BF04}" destId="{0B2B2CD6-3925-423A-B2FC-9B9662AE9961}" srcOrd="0" destOrd="0" presId="urn:microsoft.com/office/officeart/2005/8/layout/default#1"/>
    <dgm:cxn modelId="{0317CDF6-F374-4B44-907F-976282842CE5}" type="presOf" srcId="{15E443CB-F422-4760-AA53-6994A0C2C23E}" destId="{DAB6DEC2-4A14-4D4E-84F8-30878F82B952}" srcOrd="0" destOrd="0" presId="urn:microsoft.com/office/officeart/2005/8/layout/default#1"/>
    <dgm:cxn modelId="{B658F44A-9595-44B6-877F-BD79DB88B275}" type="presParOf" srcId="{DAB6DEC2-4A14-4D4E-84F8-30878F82B952}" destId="{B37C67F2-3E11-4B5A-A45D-5A0CF5EB1E95}" srcOrd="0" destOrd="0" presId="urn:microsoft.com/office/officeart/2005/8/layout/default#1"/>
    <dgm:cxn modelId="{14133BE3-20E8-4A37-BE1E-8B244E268B5A}" type="presParOf" srcId="{DAB6DEC2-4A14-4D4E-84F8-30878F82B952}" destId="{3B2627A1-BDC3-4366-A561-5614469E2C0F}" srcOrd="1" destOrd="0" presId="urn:microsoft.com/office/officeart/2005/8/layout/default#1"/>
    <dgm:cxn modelId="{8BE75A66-7270-4110-8768-9E5FC6684515}" type="presParOf" srcId="{DAB6DEC2-4A14-4D4E-84F8-30878F82B952}" destId="{169F96C3-883B-447D-A180-027DD9BE54FB}" srcOrd="2" destOrd="0" presId="urn:microsoft.com/office/officeart/2005/8/layout/default#1"/>
    <dgm:cxn modelId="{A94767B5-E8EE-4E30-B696-BD24D1760FD7}" type="presParOf" srcId="{DAB6DEC2-4A14-4D4E-84F8-30878F82B952}" destId="{A4EE5DD0-A976-41EF-BA3C-8D33BF94C3E4}" srcOrd="3" destOrd="0" presId="urn:microsoft.com/office/officeart/2005/8/layout/default#1"/>
    <dgm:cxn modelId="{D5B3043D-5626-4C22-8F1F-2924977DEDD4}" type="presParOf" srcId="{DAB6DEC2-4A14-4D4E-84F8-30878F82B952}" destId="{D496DF50-C37D-47FF-9BCA-5BAAB538F539}" srcOrd="4" destOrd="0" presId="urn:microsoft.com/office/officeart/2005/8/layout/default#1"/>
    <dgm:cxn modelId="{DF985379-09B9-4AED-84C7-166CD00D748A}" type="presParOf" srcId="{DAB6DEC2-4A14-4D4E-84F8-30878F82B952}" destId="{42FF01B6-C0CC-4A28-A8BB-E7BE272B12C3}" srcOrd="5" destOrd="0" presId="urn:microsoft.com/office/officeart/2005/8/layout/default#1"/>
    <dgm:cxn modelId="{E0D5135C-33CE-495A-A431-9D1CFB10F1F8}" type="presParOf" srcId="{DAB6DEC2-4A14-4D4E-84F8-30878F82B952}" destId="{EF05EA56-BF3E-4CA8-A6ED-0622BC14A305}" srcOrd="6" destOrd="0" presId="urn:microsoft.com/office/officeart/2005/8/layout/default#1"/>
    <dgm:cxn modelId="{2624539D-6A62-41B2-A107-C3F60E9155E5}" type="presParOf" srcId="{DAB6DEC2-4A14-4D4E-84F8-30878F82B952}" destId="{EC3896A3-9EDE-4B39-A820-ACABB0F4F353}" srcOrd="7" destOrd="0" presId="urn:microsoft.com/office/officeart/2005/8/layout/default#1"/>
    <dgm:cxn modelId="{DE45E3B9-78C6-4B72-9C22-6AEA31F27FBA}" type="presParOf" srcId="{DAB6DEC2-4A14-4D4E-84F8-30878F82B952}" destId="{0B2B2CD6-3925-423A-B2FC-9B9662AE9961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1513E-E289-4211-999B-9BFB9E911F68}">
      <dsp:nvSpPr>
        <dsp:cNvPr id="0" name=""/>
        <dsp:cNvSpPr/>
      </dsp:nvSpPr>
      <dsp:spPr>
        <a:xfrm>
          <a:off x="2174498" y="1325228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2396329" y="1368452"/>
        <a:ext cx="24961" cy="4992"/>
      </dsp:txXfrm>
    </dsp:sp>
    <dsp:sp modelId="{E561EBFD-A1D9-4FFC-B74B-E88B1B1AAD47}">
      <dsp:nvSpPr>
        <dsp:cNvPr id="0" name=""/>
        <dsp:cNvSpPr/>
      </dsp:nvSpPr>
      <dsp:spPr>
        <a:xfrm>
          <a:off x="5766" y="719789"/>
          <a:ext cx="2170532" cy="13023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Припрема </a:t>
          </a:r>
          <a:endParaRPr lang="sr-Latn-CS" sz="1900" kern="1200" dirty="0"/>
        </a:p>
      </dsp:txBody>
      <dsp:txXfrm>
        <a:off x="5766" y="719789"/>
        <a:ext cx="2170532" cy="1302319"/>
      </dsp:txXfrm>
    </dsp:sp>
    <dsp:sp modelId="{D3353698-B2D0-4B95-A8C1-64086FBF9612}">
      <dsp:nvSpPr>
        <dsp:cNvPr id="0" name=""/>
        <dsp:cNvSpPr/>
      </dsp:nvSpPr>
      <dsp:spPr>
        <a:xfrm>
          <a:off x="4844253" y="1325228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5066084" y="1368452"/>
        <a:ext cx="24961" cy="4992"/>
      </dsp:txXfrm>
    </dsp:sp>
    <dsp:sp modelId="{9F6FAF81-B216-4B3A-966B-4853E4E8A28C}">
      <dsp:nvSpPr>
        <dsp:cNvPr id="0" name=""/>
        <dsp:cNvSpPr/>
      </dsp:nvSpPr>
      <dsp:spPr>
        <a:xfrm>
          <a:off x="2675521" y="719789"/>
          <a:ext cx="2170532" cy="13023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Увод у методологију рада – израда пројекта</a:t>
          </a:r>
          <a:endParaRPr lang="sr-Latn-CS" sz="1900" kern="1200" dirty="0"/>
        </a:p>
      </dsp:txBody>
      <dsp:txXfrm>
        <a:off x="2675521" y="719789"/>
        <a:ext cx="2170532" cy="1302319"/>
      </dsp:txXfrm>
    </dsp:sp>
    <dsp:sp modelId="{8D5AA6EC-B44A-4521-AF91-896CF4DAAF14}">
      <dsp:nvSpPr>
        <dsp:cNvPr id="0" name=""/>
        <dsp:cNvSpPr/>
      </dsp:nvSpPr>
      <dsp:spPr>
        <a:xfrm>
          <a:off x="1091032" y="2020308"/>
          <a:ext cx="5339510" cy="468622"/>
        </a:xfrm>
        <a:custGeom>
          <a:avLst/>
          <a:gdLst/>
          <a:ahLst/>
          <a:cxnLst/>
          <a:rect l="0" t="0" r="0" b="0"/>
          <a:pathLst>
            <a:path>
              <a:moveTo>
                <a:pt x="5339510" y="0"/>
              </a:moveTo>
              <a:lnTo>
                <a:pt x="5339510" y="251411"/>
              </a:lnTo>
              <a:lnTo>
                <a:pt x="0" y="251411"/>
              </a:lnTo>
              <a:lnTo>
                <a:pt x="0" y="468622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3626717" y="2252123"/>
        <a:ext cx="268139" cy="4992"/>
      </dsp:txXfrm>
    </dsp:sp>
    <dsp:sp modelId="{0C9B3829-9209-4E47-8FEB-F936912E55A1}">
      <dsp:nvSpPr>
        <dsp:cNvPr id="0" name=""/>
        <dsp:cNvSpPr/>
      </dsp:nvSpPr>
      <dsp:spPr>
        <a:xfrm>
          <a:off x="5345276" y="719789"/>
          <a:ext cx="2170532" cy="13023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Реализација истраживања и обрада података</a:t>
          </a:r>
          <a:endParaRPr lang="sr-Latn-CS" sz="1900" kern="1200" dirty="0"/>
        </a:p>
      </dsp:txBody>
      <dsp:txXfrm>
        <a:off x="5345276" y="719789"/>
        <a:ext cx="2170532" cy="1302319"/>
      </dsp:txXfrm>
    </dsp:sp>
    <dsp:sp modelId="{7B8DF2A6-9A8B-404B-B08D-7F99405645E9}">
      <dsp:nvSpPr>
        <dsp:cNvPr id="0" name=""/>
        <dsp:cNvSpPr/>
      </dsp:nvSpPr>
      <dsp:spPr>
        <a:xfrm>
          <a:off x="2174498" y="3126771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2396329" y="3169994"/>
        <a:ext cx="24961" cy="4992"/>
      </dsp:txXfrm>
    </dsp:sp>
    <dsp:sp modelId="{6679C811-4BDB-4848-BD53-F3A29AAE990D}">
      <dsp:nvSpPr>
        <dsp:cNvPr id="0" name=""/>
        <dsp:cNvSpPr/>
      </dsp:nvSpPr>
      <dsp:spPr>
        <a:xfrm>
          <a:off x="5766" y="2521331"/>
          <a:ext cx="2170532" cy="13023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Закључивање </a:t>
          </a:r>
          <a:endParaRPr lang="sr-Latn-CS" sz="1900" kern="1200" dirty="0"/>
        </a:p>
      </dsp:txBody>
      <dsp:txXfrm>
        <a:off x="5766" y="2521331"/>
        <a:ext cx="2170532" cy="1302319"/>
      </dsp:txXfrm>
    </dsp:sp>
    <dsp:sp modelId="{5E375C16-865B-490A-AFCC-A892853DFEA1}">
      <dsp:nvSpPr>
        <dsp:cNvPr id="0" name=""/>
        <dsp:cNvSpPr/>
      </dsp:nvSpPr>
      <dsp:spPr>
        <a:xfrm>
          <a:off x="4844253" y="3126771"/>
          <a:ext cx="4686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62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500" kern="1200"/>
        </a:p>
      </dsp:txBody>
      <dsp:txXfrm>
        <a:off x="5066084" y="3169994"/>
        <a:ext cx="24961" cy="4992"/>
      </dsp:txXfrm>
    </dsp:sp>
    <dsp:sp modelId="{C4079717-1356-4623-9873-5D066B6FECDB}">
      <dsp:nvSpPr>
        <dsp:cNvPr id="0" name=""/>
        <dsp:cNvSpPr/>
      </dsp:nvSpPr>
      <dsp:spPr>
        <a:xfrm>
          <a:off x="2675521" y="2521331"/>
          <a:ext cx="2170532" cy="13023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Презентација резултата</a:t>
          </a:r>
          <a:endParaRPr lang="sr-Latn-CS" sz="1900" kern="1200" dirty="0"/>
        </a:p>
      </dsp:txBody>
      <dsp:txXfrm>
        <a:off x="2675521" y="2521331"/>
        <a:ext cx="2170532" cy="1302319"/>
      </dsp:txXfrm>
    </dsp:sp>
    <dsp:sp modelId="{8166B7D8-F69B-4AAD-9497-ECDDDE9B07A8}">
      <dsp:nvSpPr>
        <dsp:cNvPr id="0" name=""/>
        <dsp:cNvSpPr/>
      </dsp:nvSpPr>
      <dsp:spPr>
        <a:xfrm>
          <a:off x="5345276" y="2521331"/>
          <a:ext cx="2170532" cy="13023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900" kern="1200" dirty="0" smtClean="0"/>
            <a:t>Рефлексија рада</a:t>
          </a:r>
          <a:endParaRPr lang="sr-Latn-CS" sz="1900" kern="1200" dirty="0"/>
        </a:p>
      </dsp:txBody>
      <dsp:txXfrm>
        <a:off x="5345276" y="2521331"/>
        <a:ext cx="2170532" cy="13023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D7EC4-5133-4107-BAF3-538BB77F29AC}">
      <dsp:nvSpPr>
        <dsp:cNvPr id="0" name=""/>
        <dsp:cNvSpPr/>
      </dsp:nvSpPr>
      <dsp:spPr>
        <a:xfrm>
          <a:off x="0" y="0"/>
          <a:ext cx="7521575" cy="140589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900" kern="1200" dirty="0" smtClean="0"/>
            <a:t>У њој свака група извештава одељење о резултатима истраживања приказивањем постер презентације, а затим се врши упоређивање резултата и изводе општи закључци. Рефлексија представља својеврстан осврт уназад, јер се током ње поново размишља о водећем питању, току истраживања и добијеним резултатима.</a:t>
          </a:r>
          <a:endParaRPr lang="sr-Latn-CS" sz="1900" kern="1200" dirty="0"/>
        </a:p>
      </dsp:txBody>
      <dsp:txXfrm>
        <a:off x="0" y="0"/>
        <a:ext cx="7521575" cy="1405894"/>
      </dsp:txXfrm>
    </dsp:sp>
    <dsp:sp modelId="{EB251BEC-771C-4D61-B6D4-F37B05478995}">
      <dsp:nvSpPr>
        <dsp:cNvPr id="0" name=""/>
        <dsp:cNvSpPr/>
      </dsp:nvSpPr>
      <dsp:spPr>
        <a:xfrm>
          <a:off x="3672" y="1405894"/>
          <a:ext cx="2504743" cy="29523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900" kern="1200" dirty="0" smtClean="0"/>
            <a:t>Утврђује се степен остварености општег циља пројекта и посебних циљева сваке групе и разматрају се могућности примене резултата у реалном контексту, као и њихов значај за ширу друштвену заједницу.</a:t>
          </a:r>
          <a:endParaRPr lang="sr-Latn-CS" sz="1900" kern="1200" dirty="0"/>
        </a:p>
      </dsp:txBody>
      <dsp:txXfrm>
        <a:off x="3672" y="1405894"/>
        <a:ext cx="2504743" cy="2952379"/>
      </dsp:txXfrm>
    </dsp:sp>
    <dsp:sp modelId="{6E3560E6-9A86-4BDA-A5C2-A5C0CA5681AA}">
      <dsp:nvSpPr>
        <dsp:cNvPr id="0" name=""/>
        <dsp:cNvSpPr/>
      </dsp:nvSpPr>
      <dsp:spPr>
        <a:xfrm>
          <a:off x="2508415" y="1405894"/>
          <a:ext cx="2504743" cy="295237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900" kern="1200" dirty="0" smtClean="0"/>
            <a:t>Током дискусије ученици размењују идеје и искуства стечена током истраживања, упоређују информације и расправљају о закључцима.</a:t>
          </a:r>
          <a:endParaRPr lang="sr-Latn-CS" sz="1900" kern="1200" dirty="0"/>
        </a:p>
      </dsp:txBody>
      <dsp:txXfrm>
        <a:off x="2508415" y="1405894"/>
        <a:ext cx="2504743" cy="2952379"/>
      </dsp:txXfrm>
    </dsp:sp>
    <dsp:sp modelId="{F37A2198-6297-48D7-80F3-4AB7AA6A940A}">
      <dsp:nvSpPr>
        <dsp:cNvPr id="0" name=""/>
        <dsp:cNvSpPr/>
      </dsp:nvSpPr>
      <dsp:spPr>
        <a:xfrm>
          <a:off x="5013159" y="1405894"/>
          <a:ext cx="2504743" cy="29523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900" kern="1200" dirty="0" smtClean="0"/>
            <a:t>Када се прође кроз цео циклус, ученици се поново враћају на почетно питање, постављајући ново или преформулишући постојеће.</a:t>
          </a:r>
          <a:endParaRPr lang="sr-Latn-CS" sz="1900" kern="1200" dirty="0"/>
        </a:p>
      </dsp:txBody>
      <dsp:txXfrm>
        <a:off x="5013159" y="1405894"/>
        <a:ext cx="2504743" cy="2952379"/>
      </dsp:txXfrm>
    </dsp:sp>
    <dsp:sp modelId="{76DA6BEC-518D-47EE-A328-444FE57EB15F}">
      <dsp:nvSpPr>
        <dsp:cNvPr id="0" name=""/>
        <dsp:cNvSpPr/>
      </dsp:nvSpPr>
      <dsp:spPr>
        <a:xfrm>
          <a:off x="0" y="4358273"/>
          <a:ext cx="7521575" cy="32804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F3D96-F738-4917-A803-79F19FD31F3D}">
      <dsp:nvSpPr>
        <dsp:cNvPr id="0" name=""/>
        <dsp:cNvSpPr/>
      </dsp:nvSpPr>
      <dsp:spPr>
        <a:xfrm>
          <a:off x="1933369" y="502520"/>
          <a:ext cx="3496335" cy="3496335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2F0C4-B3DA-4B81-A3F1-A363A3D8282B}">
      <dsp:nvSpPr>
        <dsp:cNvPr id="0" name=""/>
        <dsp:cNvSpPr/>
      </dsp:nvSpPr>
      <dsp:spPr>
        <a:xfrm>
          <a:off x="1933369" y="502520"/>
          <a:ext cx="3496335" cy="3496335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C0071-2DA2-4828-BB20-6589AC574FD8}">
      <dsp:nvSpPr>
        <dsp:cNvPr id="0" name=""/>
        <dsp:cNvSpPr/>
      </dsp:nvSpPr>
      <dsp:spPr>
        <a:xfrm>
          <a:off x="2105666" y="511235"/>
          <a:ext cx="3496335" cy="3496335"/>
        </a:xfrm>
        <a:prstGeom prst="blockArc">
          <a:avLst>
            <a:gd name="adj1" fmla="val 21578929"/>
            <a:gd name="adj2" fmla="val 5747454"/>
            <a:gd name="adj3" fmla="val 4638"/>
          </a:avLst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836D2-21C6-42A9-A34F-AAE816E23003}">
      <dsp:nvSpPr>
        <dsp:cNvPr id="0" name=""/>
        <dsp:cNvSpPr/>
      </dsp:nvSpPr>
      <dsp:spPr>
        <a:xfrm>
          <a:off x="2105648" y="493808"/>
          <a:ext cx="3496335" cy="3496335"/>
        </a:xfrm>
        <a:prstGeom prst="blockArc">
          <a:avLst>
            <a:gd name="adj1" fmla="val 15852582"/>
            <a:gd name="adj2" fmla="val 14013"/>
            <a:gd name="adj3" fmla="val 463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F387E-38C2-4C5B-A5AA-6E47708B9530}">
      <dsp:nvSpPr>
        <dsp:cNvPr id="0" name=""/>
        <dsp:cNvSpPr/>
      </dsp:nvSpPr>
      <dsp:spPr>
        <a:xfrm>
          <a:off x="2877228" y="1446379"/>
          <a:ext cx="1608618" cy="16086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300" kern="1200" dirty="0" smtClean="0"/>
            <a:t>Етапе </a:t>
          </a:r>
          <a:endParaRPr lang="sr-Latn-CS" sz="3300" kern="1200" dirty="0"/>
        </a:p>
      </dsp:txBody>
      <dsp:txXfrm>
        <a:off x="3112805" y="1681956"/>
        <a:ext cx="1137464" cy="1137464"/>
      </dsp:txXfrm>
    </dsp:sp>
    <dsp:sp modelId="{52F69B31-E420-4457-A1B0-296227A7408D}">
      <dsp:nvSpPr>
        <dsp:cNvPr id="0" name=""/>
        <dsp:cNvSpPr/>
      </dsp:nvSpPr>
      <dsp:spPr>
        <a:xfrm>
          <a:off x="2527415" y="22104"/>
          <a:ext cx="2308243" cy="104190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700" kern="1200" dirty="0" smtClean="0"/>
            <a:t>Припремна</a:t>
          </a:r>
          <a:endParaRPr lang="sr-Latn-CS" sz="1700" kern="1200" dirty="0"/>
        </a:p>
      </dsp:txBody>
      <dsp:txXfrm>
        <a:off x="2865449" y="174688"/>
        <a:ext cx="1632175" cy="736738"/>
      </dsp:txXfrm>
    </dsp:sp>
    <dsp:sp modelId="{5232C854-B6DA-4FE1-9876-52931A4350BB}">
      <dsp:nvSpPr>
        <dsp:cNvPr id="0" name=""/>
        <dsp:cNvSpPr/>
      </dsp:nvSpPr>
      <dsp:spPr>
        <a:xfrm>
          <a:off x="4494094" y="1685920"/>
          <a:ext cx="2134676" cy="1126032"/>
        </a:xfrm>
        <a:prstGeom prst="ellipse">
          <a:avLst/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700" kern="1200" smtClean="0"/>
            <a:t>Процедурална </a:t>
          </a:r>
          <a:endParaRPr lang="sr-Latn-CS" sz="1700" kern="1200" dirty="0"/>
        </a:p>
      </dsp:txBody>
      <dsp:txXfrm>
        <a:off x="4806710" y="1850824"/>
        <a:ext cx="1509444" cy="796224"/>
      </dsp:txXfrm>
    </dsp:sp>
    <dsp:sp modelId="{3FA610FC-7899-461A-9246-41269AD6A71D}">
      <dsp:nvSpPr>
        <dsp:cNvPr id="0" name=""/>
        <dsp:cNvSpPr/>
      </dsp:nvSpPr>
      <dsp:spPr>
        <a:xfrm>
          <a:off x="2654668" y="3395302"/>
          <a:ext cx="2053737" cy="1126032"/>
        </a:xfrm>
        <a:prstGeom prst="ellipse">
          <a:avLst/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700" kern="1200" dirty="0" smtClean="0"/>
            <a:t>Процесуална </a:t>
          </a:r>
          <a:endParaRPr lang="sr-Latn-CS" sz="1700" kern="1200" dirty="0"/>
        </a:p>
      </dsp:txBody>
      <dsp:txXfrm>
        <a:off x="2955431" y="3560206"/>
        <a:ext cx="1452211" cy="796224"/>
      </dsp:txXfrm>
    </dsp:sp>
    <dsp:sp modelId="{FDC11FC6-8EB6-417E-99FC-8836FEF2526E}">
      <dsp:nvSpPr>
        <dsp:cNvPr id="0" name=""/>
        <dsp:cNvSpPr/>
      </dsp:nvSpPr>
      <dsp:spPr>
        <a:xfrm>
          <a:off x="1065068" y="1687672"/>
          <a:ext cx="1817675" cy="1126032"/>
        </a:xfrm>
        <a:prstGeom prst="ellips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1700" kern="1200" dirty="0" smtClean="0"/>
            <a:t>Рефлексивна</a:t>
          </a:r>
          <a:endParaRPr lang="sr-Latn-CS" sz="1700" kern="1200" dirty="0"/>
        </a:p>
      </dsp:txBody>
      <dsp:txXfrm>
        <a:off x="1331260" y="1852576"/>
        <a:ext cx="1285291" cy="796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D803C-52C6-4C30-AB83-7D428681F945}">
      <dsp:nvSpPr>
        <dsp:cNvPr id="0" name=""/>
        <dsp:cNvSpPr/>
      </dsp:nvSpPr>
      <dsp:spPr>
        <a:xfrm rot="5400000">
          <a:off x="4653210" y="-1828330"/>
          <a:ext cx="922920" cy="481380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900" kern="1200" dirty="0" smtClean="0"/>
            <a:t>Дефинисање циљева. </a:t>
          </a:r>
          <a:endParaRPr lang="sr-Latn-CS" sz="1900" kern="1200" dirty="0"/>
        </a:p>
      </dsp:txBody>
      <dsp:txXfrm rot="-5400000">
        <a:off x="2707767" y="162166"/>
        <a:ext cx="4768755" cy="832814"/>
      </dsp:txXfrm>
    </dsp:sp>
    <dsp:sp modelId="{B3A39667-310D-47B7-8B0F-768043D0E0B2}">
      <dsp:nvSpPr>
        <dsp:cNvPr id="0" name=""/>
        <dsp:cNvSpPr/>
      </dsp:nvSpPr>
      <dsp:spPr>
        <a:xfrm>
          <a:off x="0" y="1747"/>
          <a:ext cx="2707767" cy="11536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500" kern="1200" dirty="0" smtClean="0"/>
            <a:t>Циљеви </a:t>
          </a:r>
          <a:endParaRPr lang="sr-Latn-CS" sz="3500" kern="1200" dirty="0"/>
        </a:p>
      </dsp:txBody>
      <dsp:txXfrm>
        <a:off x="56317" y="58064"/>
        <a:ext cx="2595133" cy="1041016"/>
      </dsp:txXfrm>
    </dsp:sp>
    <dsp:sp modelId="{68623093-AC9D-4658-87DE-7A361F57C92F}">
      <dsp:nvSpPr>
        <dsp:cNvPr id="0" name=""/>
        <dsp:cNvSpPr/>
      </dsp:nvSpPr>
      <dsp:spPr>
        <a:xfrm rot="5400000">
          <a:off x="4653210" y="-616998"/>
          <a:ext cx="922920" cy="481380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900" kern="1200" dirty="0" smtClean="0"/>
            <a:t>Излиставање проблема и појмова, обједињавање проблема у тематску целину.</a:t>
          </a:r>
          <a:endParaRPr lang="sr-Latn-CS" sz="1900" kern="1200" dirty="0"/>
        </a:p>
      </dsp:txBody>
      <dsp:txXfrm rot="-5400000">
        <a:off x="2707767" y="1373498"/>
        <a:ext cx="4768755" cy="832814"/>
      </dsp:txXfrm>
    </dsp:sp>
    <dsp:sp modelId="{94A83FF2-8F83-45C9-ADAE-92B7319364C8}">
      <dsp:nvSpPr>
        <dsp:cNvPr id="0" name=""/>
        <dsp:cNvSpPr/>
      </dsp:nvSpPr>
      <dsp:spPr>
        <a:xfrm>
          <a:off x="0" y="1213080"/>
          <a:ext cx="2707767" cy="11536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500" kern="1200" dirty="0" smtClean="0"/>
            <a:t>Тема пројекта</a:t>
          </a:r>
          <a:endParaRPr lang="sr-Latn-CS" sz="3500" kern="1200" dirty="0"/>
        </a:p>
      </dsp:txBody>
      <dsp:txXfrm>
        <a:off x="56317" y="1269397"/>
        <a:ext cx="2595133" cy="1041016"/>
      </dsp:txXfrm>
    </dsp:sp>
    <dsp:sp modelId="{5D2C2FAF-D590-4188-B3CC-5E5F598AD2B3}">
      <dsp:nvSpPr>
        <dsp:cNvPr id="0" name=""/>
        <dsp:cNvSpPr/>
      </dsp:nvSpPr>
      <dsp:spPr>
        <a:xfrm rot="5400000">
          <a:off x="4653210" y="594334"/>
          <a:ext cx="922920" cy="481380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900" kern="1200" dirty="0" smtClean="0"/>
            <a:t>Подстицање радозналости и стварање атмосфере у вези са темом пројекта.</a:t>
          </a:r>
          <a:endParaRPr lang="sr-Latn-CS" sz="1900" kern="1200" dirty="0"/>
        </a:p>
      </dsp:txBody>
      <dsp:txXfrm rot="-5400000">
        <a:off x="2707767" y="2584831"/>
        <a:ext cx="4768755" cy="832814"/>
      </dsp:txXfrm>
    </dsp:sp>
    <dsp:sp modelId="{311B6C8B-8259-4144-9F23-545C6A27D2A4}">
      <dsp:nvSpPr>
        <dsp:cNvPr id="0" name=""/>
        <dsp:cNvSpPr/>
      </dsp:nvSpPr>
      <dsp:spPr>
        <a:xfrm>
          <a:off x="0" y="2424413"/>
          <a:ext cx="2707767" cy="11536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500" kern="1200" dirty="0" smtClean="0"/>
            <a:t>Припрема ученика</a:t>
          </a:r>
          <a:endParaRPr lang="sr-Latn-CS" sz="3500" kern="1200" dirty="0"/>
        </a:p>
      </dsp:txBody>
      <dsp:txXfrm>
        <a:off x="56317" y="2480730"/>
        <a:ext cx="2595133" cy="10410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2B459-89D9-4C52-973D-62B194EF8338}">
      <dsp:nvSpPr>
        <dsp:cNvPr id="0" name=""/>
        <dsp:cNvSpPr/>
      </dsp:nvSpPr>
      <dsp:spPr>
        <a:xfrm>
          <a:off x="0" y="0"/>
          <a:ext cx="7521575" cy="13416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Трагање (петљање – </a:t>
          </a:r>
          <a:r>
            <a:rPr lang="sr-Latn-CS" sz="2200" kern="1200" dirty="0" smtClean="0"/>
            <a:t>missing about)</a:t>
          </a:r>
          <a:r>
            <a:rPr lang="sr-Cyrl-CS" sz="2200" kern="1200" dirty="0" smtClean="0"/>
            <a:t> је слободни и невођени истраживачки рад. </a:t>
          </a:r>
          <a:r>
            <a:rPr lang="sr-Cyrl-BA" sz="2200" kern="1200" dirty="0" smtClean="0"/>
            <a:t>То је трофазни циклус истраживања материјала, идеја или ситуација који има за циљ да подстакне ученике да постављају питања (Hawkins, 1965).</a:t>
          </a:r>
          <a:endParaRPr lang="sr-Latn-CS" sz="2200" kern="1200" dirty="0"/>
        </a:p>
      </dsp:txBody>
      <dsp:txXfrm>
        <a:off x="0" y="0"/>
        <a:ext cx="7521575" cy="1341600"/>
      </dsp:txXfrm>
    </dsp:sp>
    <dsp:sp modelId="{39661C17-76F3-4702-A117-D564EB086C85}">
      <dsp:nvSpPr>
        <dsp:cNvPr id="0" name=""/>
        <dsp:cNvSpPr/>
      </dsp:nvSpPr>
      <dsp:spPr>
        <a:xfrm>
          <a:off x="3672" y="1341600"/>
          <a:ext cx="2504743" cy="28173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200" kern="1200" dirty="0" smtClean="0"/>
            <a:t>Посматрање </a:t>
          </a:r>
          <a:endParaRPr lang="sr-Latn-CS" sz="3200" kern="1200" dirty="0"/>
        </a:p>
      </dsp:txBody>
      <dsp:txXfrm>
        <a:off x="3672" y="1341600"/>
        <a:ext cx="2504743" cy="2817361"/>
      </dsp:txXfrm>
    </dsp:sp>
    <dsp:sp modelId="{7764A889-5E69-4AE9-A063-6D67E93E2BD7}">
      <dsp:nvSpPr>
        <dsp:cNvPr id="0" name=""/>
        <dsp:cNvSpPr/>
      </dsp:nvSpPr>
      <dsp:spPr>
        <a:xfrm>
          <a:off x="2508415" y="1341600"/>
          <a:ext cx="2504743" cy="28173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200" kern="1200" dirty="0" smtClean="0"/>
            <a:t>Активности </a:t>
          </a:r>
          <a:endParaRPr lang="sr-Latn-CS" sz="3200" kern="1200" dirty="0"/>
        </a:p>
      </dsp:txBody>
      <dsp:txXfrm>
        <a:off x="2508415" y="1341600"/>
        <a:ext cx="2504743" cy="2817361"/>
      </dsp:txXfrm>
    </dsp:sp>
    <dsp:sp modelId="{E84F6043-A5E3-4185-9CC9-B983250DA0D8}">
      <dsp:nvSpPr>
        <dsp:cNvPr id="0" name=""/>
        <dsp:cNvSpPr/>
      </dsp:nvSpPr>
      <dsp:spPr>
        <a:xfrm>
          <a:off x="5013159" y="1341600"/>
          <a:ext cx="2504743" cy="28173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3200" kern="1200" dirty="0" smtClean="0"/>
            <a:t>Разговор </a:t>
          </a:r>
          <a:endParaRPr lang="sr-Latn-CS" sz="3200" kern="1200" dirty="0"/>
        </a:p>
      </dsp:txBody>
      <dsp:txXfrm>
        <a:off x="5013159" y="1341600"/>
        <a:ext cx="2504743" cy="2817361"/>
      </dsp:txXfrm>
    </dsp:sp>
    <dsp:sp modelId="{E75EE0E0-C839-4ADA-ABA8-B4C46EFC007B}">
      <dsp:nvSpPr>
        <dsp:cNvPr id="0" name=""/>
        <dsp:cNvSpPr/>
      </dsp:nvSpPr>
      <dsp:spPr>
        <a:xfrm>
          <a:off x="0" y="4158961"/>
          <a:ext cx="7521575" cy="31304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472E5-99AD-4651-B172-6E67B6784199}">
      <dsp:nvSpPr>
        <dsp:cNvPr id="0" name=""/>
        <dsp:cNvSpPr/>
      </dsp:nvSpPr>
      <dsp:spPr>
        <a:xfrm>
          <a:off x="2397755" y="56792"/>
          <a:ext cx="2726064" cy="272606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Формулисање проблема истраживања</a:t>
          </a:r>
          <a:endParaRPr lang="sr-Latn-CS" sz="2200" kern="1200" dirty="0"/>
        </a:p>
      </dsp:txBody>
      <dsp:txXfrm>
        <a:off x="2761230" y="533854"/>
        <a:ext cx="1999113" cy="1226728"/>
      </dsp:txXfrm>
    </dsp:sp>
    <dsp:sp modelId="{41C97B09-3F0F-4D1F-9BBA-18586ABBE05B}">
      <dsp:nvSpPr>
        <dsp:cNvPr id="0" name=""/>
        <dsp:cNvSpPr/>
      </dsp:nvSpPr>
      <dsp:spPr>
        <a:xfrm>
          <a:off x="3381410" y="1760583"/>
          <a:ext cx="2726064" cy="2726064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Формирање група</a:t>
          </a:r>
          <a:endParaRPr lang="sr-Latn-CS" sz="2200" kern="1200" dirty="0"/>
        </a:p>
      </dsp:txBody>
      <dsp:txXfrm>
        <a:off x="4215131" y="2464816"/>
        <a:ext cx="1635638" cy="1499335"/>
      </dsp:txXfrm>
    </dsp:sp>
    <dsp:sp modelId="{062D3D86-D3F3-452D-8F00-CC46D9333121}">
      <dsp:nvSpPr>
        <dsp:cNvPr id="0" name=""/>
        <dsp:cNvSpPr/>
      </dsp:nvSpPr>
      <dsp:spPr>
        <a:xfrm>
          <a:off x="1414100" y="1760583"/>
          <a:ext cx="2726064" cy="272606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Дизајнирање пројекта</a:t>
          </a:r>
          <a:endParaRPr lang="sr-Latn-CS" sz="2200" kern="1200" dirty="0"/>
        </a:p>
      </dsp:txBody>
      <dsp:txXfrm>
        <a:off x="1670805" y="2464816"/>
        <a:ext cx="1635638" cy="14993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C67F2-3E11-4B5A-A45D-5A0CF5EB1E95}">
      <dsp:nvSpPr>
        <dsp:cNvPr id="0" name=""/>
        <dsp:cNvSpPr/>
      </dsp:nvSpPr>
      <dsp:spPr>
        <a:xfrm>
          <a:off x="0" y="636736"/>
          <a:ext cx="2350492" cy="14102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Изводљивост </a:t>
          </a:r>
          <a:endParaRPr lang="sr-Latn-CS" sz="2900" kern="1200" dirty="0"/>
        </a:p>
      </dsp:txBody>
      <dsp:txXfrm>
        <a:off x="0" y="636736"/>
        <a:ext cx="2350492" cy="1410295"/>
      </dsp:txXfrm>
    </dsp:sp>
    <dsp:sp modelId="{169F96C3-883B-447D-A180-027DD9BE54FB}">
      <dsp:nvSpPr>
        <dsp:cNvPr id="0" name=""/>
        <dsp:cNvSpPr/>
      </dsp:nvSpPr>
      <dsp:spPr>
        <a:xfrm>
          <a:off x="2585541" y="636736"/>
          <a:ext cx="2350492" cy="14102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Вредност </a:t>
          </a:r>
          <a:endParaRPr lang="sr-Latn-CS" sz="2900" kern="1200" dirty="0"/>
        </a:p>
      </dsp:txBody>
      <dsp:txXfrm>
        <a:off x="2585541" y="636736"/>
        <a:ext cx="2350492" cy="1410295"/>
      </dsp:txXfrm>
    </dsp:sp>
    <dsp:sp modelId="{D496DF50-C37D-47FF-9BCA-5BAAB538F539}">
      <dsp:nvSpPr>
        <dsp:cNvPr id="0" name=""/>
        <dsp:cNvSpPr/>
      </dsp:nvSpPr>
      <dsp:spPr>
        <a:xfrm>
          <a:off x="5171082" y="636736"/>
          <a:ext cx="2350492" cy="14102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Контексту-алност</a:t>
          </a:r>
          <a:endParaRPr lang="sr-Latn-CS" sz="2900" kern="1200" dirty="0"/>
        </a:p>
      </dsp:txBody>
      <dsp:txXfrm>
        <a:off x="5171082" y="636736"/>
        <a:ext cx="2350492" cy="1410295"/>
      </dsp:txXfrm>
    </dsp:sp>
    <dsp:sp modelId="{EF05EA56-BF3E-4CA8-A6ED-0622BC14A305}">
      <dsp:nvSpPr>
        <dsp:cNvPr id="0" name=""/>
        <dsp:cNvSpPr/>
      </dsp:nvSpPr>
      <dsp:spPr>
        <a:xfrm>
          <a:off x="1292770" y="2282080"/>
          <a:ext cx="2350492" cy="14102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Значај </a:t>
          </a:r>
          <a:endParaRPr lang="sr-Latn-CS" sz="2900" kern="1200" dirty="0"/>
        </a:p>
      </dsp:txBody>
      <dsp:txXfrm>
        <a:off x="1292770" y="2282080"/>
        <a:ext cx="2350492" cy="1410295"/>
      </dsp:txXfrm>
    </dsp:sp>
    <dsp:sp modelId="{0B2B2CD6-3925-423A-B2FC-9B9662AE9961}">
      <dsp:nvSpPr>
        <dsp:cNvPr id="0" name=""/>
        <dsp:cNvSpPr/>
      </dsp:nvSpPr>
      <dsp:spPr>
        <a:xfrm>
          <a:off x="3878312" y="2282080"/>
          <a:ext cx="2350492" cy="14102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Одрживост </a:t>
          </a:r>
          <a:endParaRPr lang="sr-Latn-CS" sz="2900" kern="1200" dirty="0"/>
        </a:p>
      </dsp:txBody>
      <dsp:txXfrm>
        <a:off x="3878312" y="2282080"/>
        <a:ext cx="2350492" cy="14102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E4A1F-6EB2-40E6-AD73-AF1C54B515EE}">
      <dsp:nvSpPr>
        <dsp:cNvPr id="0" name=""/>
        <dsp:cNvSpPr/>
      </dsp:nvSpPr>
      <dsp:spPr>
        <a:xfrm>
          <a:off x="1984724" y="0"/>
          <a:ext cx="3579812" cy="357981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7B61A-DB1B-434F-81BA-D08224FAC16C}">
      <dsp:nvSpPr>
        <dsp:cNvPr id="0" name=""/>
        <dsp:cNvSpPr/>
      </dsp:nvSpPr>
      <dsp:spPr>
        <a:xfrm>
          <a:off x="938137" y="185720"/>
          <a:ext cx="2625992" cy="14319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400" kern="1200" dirty="0" smtClean="0"/>
            <a:t>1. Прикупљање података</a:t>
          </a:r>
          <a:endParaRPr lang="sr-Latn-CS" sz="2400" kern="1200" dirty="0"/>
        </a:p>
      </dsp:txBody>
      <dsp:txXfrm>
        <a:off x="1008038" y="255621"/>
        <a:ext cx="2486190" cy="1292122"/>
      </dsp:txXfrm>
    </dsp:sp>
    <dsp:sp modelId="{16F68643-6621-4966-9A9D-502CE29617AB}">
      <dsp:nvSpPr>
        <dsp:cNvPr id="0" name=""/>
        <dsp:cNvSpPr/>
      </dsp:nvSpPr>
      <dsp:spPr>
        <a:xfrm>
          <a:off x="4018516" y="185720"/>
          <a:ext cx="2502947" cy="14319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2. Увођење у обраду података</a:t>
          </a:r>
          <a:endParaRPr lang="sr-Latn-CS" sz="2300" kern="1200" dirty="0"/>
        </a:p>
      </dsp:txBody>
      <dsp:txXfrm>
        <a:off x="4088417" y="255621"/>
        <a:ext cx="2363145" cy="1292122"/>
      </dsp:txXfrm>
    </dsp:sp>
    <dsp:sp modelId="{CC266571-72AC-46E1-B678-3704FDE890C9}">
      <dsp:nvSpPr>
        <dsp:cNvPr id="0" name=""/>
        <dsp:cNvSpPr/>
      </dsp:nvSpPr>
      <dsp:spPr>
        <a:xfrm>
          <a:off x="895581" y="1900235"/>
          <a:ext cx="2687508" cy="14319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300" kern="1200" dirty="0" smtClean="0"/>
            <a:t>4. Повезивање информација са темом</a:t>
          </a:r>
          <a:endParaRPr lang="sr-Latn-CS" sz="2300" kern="1200" dirty="0"/>
        </a:p>
      </dsp:txBody>
      <dsp:txXfrm>
        <a:off x="965482" y="1970136"/>
        <a:ext cx="2547706" cy="1292122"/>
      </dsp:txXfrm>
    </dsp:sp>
    <dsp:sp modelId="{6CECC039-CC47-4C85-95BD-216880E78639}">
      <dsp:nvSpPr>
        <dsp:cNvPr id="0" name=""/>
        <dsp:cNvSpPr/>
      </dsp:nvSpPr>
      <dsp:spPr>
        <a:xfrm>
          <a:off x="3963988" y="1900235"/>
          <a:ext cx="2632135" cy="14319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200" kern="1200" dirty="0" smtClean="0"/>
            <a:t>3. Класификација података</a:t>
          </a:r>
          <a:endParaRPr lang="sr-Latn-CS" sz="2200" kern="1200" dirty="0"/>
        </a:p>
      </dsp:txBody>
      <dsp:txXfrm>
        <a:off x="4033889" y="1970136"/>
        <a:ext cx="2492333" cy="12921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EEB98-47EF-4FC7-A3C7-7C70D4E67A4F}">
      <dsp:nvSpPr>
        <dsp:cNvPr id="0" name=""/>
        <dsp:cNvSpPr/>
      </dsp:nvSpPr>
      <dsp:spPr>
        <a:xfrm>
          <a:off x="1536221" y="0"/>
          <a:ext cx="4449132" cy="11537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900" kern="1200" dirty="0" smtClean="0"/>
            <a:t>Резимирање података</a:t>
          </a:r>
          <a:endParaRPr lang="sr-Latn-CS" sz="2900" kern="1200" dirty="0"/>
        </a:p>
      </dsp:txBody>
      <dsp:txXfrm>
        <a:off x="1570012" y="33791"/>
        <a:ext cx="4381550" cy="1086137"/>
      </dsp:txXfrm>
    </dsp:sp>
    <dsp:sp modelId="{4CFFD36A-A5D1-48C6-92A6-59A539659AC8}">
      <dsp:nvSpPr>
        <dsp:cNvPr id="0" name=""/>
        <dsp:cNvSpPr/>
      </dsp:nvSpPr>
      <dsp:spPr>
        <a:xfrm rot="5400000">
          <a:off x="3544465" y="1182562"/>
          <a:ext cx="432644" cy="5191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2200" kern="1200"/>
        </a:p>
      </dsp:txBody>
      <dsp:txXfrm rot="-5400000">
        <a:off x="3605036" y="1225827"/>
        <a:ext cx="311503" cy="302851"/>
      </dsp:txXfrm>
    </dsp:sp>
    <dsp:sp modelId="{3F2193B2-2A53-4A08-98C4-BB4BD23E26CB}">
      <dsp:nvSpPr>
        <dsp:cNvPr id="0" name=""/>
        <dsp:cNvSpPr/>
      </dsp:nvSpPr>
      <dsp:spPr>
        <a:xfrm>
          <a:off x="1536221" y="1730579"/>
          <a:ext cx="4449132" cy="11537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dirty="0" smtClean="0"/>
            <a:t>Извођење непознатих елемената</a:t>
          </a:r>
          <a:endParaRPr lang="sr-Latn-CS" sz="2800" kern="1200" dirty="0"/>
        </a:p>
      </dsp:txBody>
      <dsp:txXfrm>
        <a:off x="1570012" y="1764370"/>
        <a:ext cx="4381550" cy="1086137"/>
      </dsp:txXfrm>
    </dsp:sp>
    <dsp:sp modelId="{A1788995-297E-40EB-B67D-CCF82E2A5044}">
      <dsp:nvSpPr>
        <dsp:cNvPr id="0" name=""/>
        <dsp:cNvSpPr/>
      </dsp:nvSpPr>
      <dsp:spPr>
        <a:xfrm rot="5400000">
          <a:off x="3544465" y="2913141"/>
          <a:ext cx="432644" cy="5191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CS" sz="2200" kern="1200"/>
        </a:p>
      </dsp:txBody>
      <dsp:txXfrm rot="-5400000">
        <a:off x="3605036" y="2956406"/>
        <a:ext cx="311503" cy="302851"/>
      </dsp:txXfrm>
    </dsp:sp>
    <dsp:sp modelId="{4BF7F4A7-572D-4B10-90C1-57722E271664}">
      <dsp:nvSpPr>
        <dsp:cNvPr id="0" name=""/>
        <dsp:cNvSpPr/>
      </dsp:nvSpPr>
      <dsp:spPr>
        <a:xfrm>
          <a:off x="1536221" y="3461158"/>
          <a:ext cx="4449132" cy="11537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800" kern="1200" smtClean="0"/>
            <a:t>Решење </a:t>
          </a:r>
          <a:r>
            <a:rPr lang="sr-Cyrl-CS" sz="2800" kern="1200" dirty="0" smtClean="0"/>
            <a:t>проблема</a:t>
          </a:r>
          <a:endParaRPr lang="sr-Latn-CS" sz="2800" kern="1200" dirty="0"/>
        </a:p>
      </dsp:txBody>
      <dsp:txXfrm>
        <a:off x="1570012" y="3494949"/>
        <a:ext cx="4381550" cy="10861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6B11B-49BF-49E8-8607-314C0D0B67AF}">
      <dsp:nvSpPr>
        <dsp:cNvPr id="0" name=""/>
        <dsp:cNvSpPr/>
      </dsp:nvSpPr>
      <dsp:spPr>
        <a:xfrm>
          <a:off x="3305" y="344720"/>
          <a:ext cx="2890370" cy="289037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067" tIns="31750" rIns="159067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Израда постера</a:t>
          </a:r>
          <a:endParaRPr lang="sr-Latn-CS" sz="2500" kern="1200" dirty="0"/>
        </a:p>
      </dsp:txBody>
      <dsp:txXfrm>
        <a:off x="426590" y="768005"/>
        <a:ext cx="2043800" cy="2043800"/>
      </dsp:txXfrm>
    </dsp:sp>
    <dsp:sp modelId="{22AA39F9-AC53-4D32-B08C-422DFCBBD7DD}">
      <dsp:nvSpPr>
        <dsp:cNvPr id="0" name=""/>
        <dsp:cNvSpPr/>
      </dsp:nvSpPr>
      <dsp:spPr>
        <a:xfrm>
          <a:off x="2315602" y="344720"/>
          <a:ext cx="2890370" cy="289037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067" tIns="31750" rIns="159067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Питања за одељење</a:t>
          </a:r>
          <a:endParaRPr lang="sr-Latn-CS" sz="2500" kern="1200" dirty="0"/>
        </a:p>
      </dsp:txBody>
      <dsp:txXfrm>
        <a:off x="2738887" y="768005"/>
        <a:ext cx="2043800" cy="2043800"/>
      </dsp:txXfrm>
    </dsp:sp>
    <dsp:sp modelId="{D44E792D-74A0-4F50-8429-A8A499EE6AE8}">
      <dsp:nvSpPr>
        <dsp:cNvPr id="0" name=""/>
        <dsp:cNvSpPr/>
      </dsp:nvSpPr>
      <dsp:spPr>
        <a:xfrm>
          <a:off x="4627898" y="344720"/>
          <a:ext cx="2890370" cy="289037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067" tIns="31750" rIns="159067" bIns="31750" numCol="1" spcCol="1270" anchor="ctr" anchorCtr="1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CS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CS" sz="2500" kern="1200" dirty="0" smtClean="0"/>
            <a:t>Дискусија о резултатима</a:t>
          </a:r>
          <a:endParaRPr lang="sr-Latn-CS" sz="25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r-Latn-CS" sz="2000" kern="1200"/>
        </a:p>
      </dsp:txBody>
      <dsp:txXfrm>
        <a:off x="5051183" y="768005"/>
        <a:ext cx="2043800" cy="2043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368B9-BC97-4DC9-8F95-9AEF722355EF}" type="datetimeFigureOut">
              <a:rPr lang="sr-Latn-CS" smtClean="0"/>
              <a:pPr/>
              <a:t>30.11.2017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90BE8-3542-41D0-9136-F4C1F7DF0D30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87587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90BE8-3542-41D0-9136-F4C1F7DF0D30}" type="slidenum">
              <a:rPr lang="sr-Latn-CS" smtClean="0"/>
              <a:pPr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5786" y="2000240"/>
            <a:ext cx="7000924" cy="1500198"/>
          </a:xfrm>
        </p:spPr>
        <p:txBody>
          <a:bodyPr/>
          <a:lstStyle/>
          <a:p>
            <a:r>
              <a:rPr lang="sr-Cyrl-CS" dirty="0" smtClean="0"/>
              <a:t>Структура активности у пројектном </a:t>
            </a:r>
            <a:r>
              <a:rPr lang="sr-Latn-CS" smtClean="0"/>
              <a:t>m</a:t>
            </a:r>
            <a:r>
              <a:rPr lang="sr-Cyrl-CS" smtClean="0"/>
              <a:t>оделу </a:t>
            </a:r>
            <a:r>
              <a:rPr lang="sr-Cyrl-CS" dirty="0" smtClean="0"/>
              <a:t>наставе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00100" y="3429000"/>
            <a:ext cx="6511131" cy="615011"/>
          </a:xfrm>
        </p:spPr>
        <p:txBody>
          <a:bodyPr/>
          <a:lstStyle/>
          <a:p>
            <a:r>
              <a:rPr lang="sr-Cyrl-CS" dirty="0" smtClean="0"/>
              <a:t>Доц. Др Душан ристановић</a:t>
            </a:r>
          </a:p>
          <a:p>
            <a:r>
              <a:rPr lang="sr-Cyrl-CS" dirty="0" smtClean="0"/>
              <a:t>Доц. др биљана стојановић</a:t>
            </a:r>
            <a:endParaRPr lang="sr-Latn-C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6446" y="3643314"/>
            <a:ext cx="3049585" cy="300037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7526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177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Трагање – експеримент </a:t>
            </a:r>
            <a:r>
              <a:rPr lang="sr-Cyrl-BA" dirty="0" smtClean="0"/>
              <a:t>(Hawkins, 1965)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43016"/>
          </a:xfrm>
        </p:spPr>
        <p:txBody>
          <a:bodyPr>
            <a:noAutofit/>
          </a:bodyPr>
          <a:lstStyle/>
          <a:p>
            <a:pPr marL="0" indent="0"/>
            <a:r>
              <a:rPr lang="sr-Cyrl-BA" sz="1800" b="0" dirty="0" smtClean="0"/>
              <a:t>Експеримент који су спровели Хокинс и сарадници (Hawkins, 1965) показао је да се обрасци понашања у ситуацијама када треба решити неки задатак, одвијају кроз три наведене фазе.</a:t>
            </a:r>
          </a:p>
          <a:p>
            <a:pPr marL="0" indent="0"/>
            <a:r>
              <a:rPr lang="sr-Cyrl-BA" sz="1800" b="0" dirty="0" smtClean="0"/>
              <a:t>Група од тридесет наставника је одведена у просторију у којој су се налазили различити рециклирани материјали. Поред материјала се налазио и папир на којем је било неколико питања и задатака, осмишљених да подстакну размишљање:</a:t>
            </a:r>
          </a:p>
          <a:p>
            <a:pPr marL="0" indent="0"/>
            <a:r>
              <a:rPr lang="sr-Cyrl-BA" sz="1800" b="0" dirty="0" smtClean="0"/>
              <a:t>Напишите причу о коришћењу рециклираних материјала и прочитајте је осталим колегама; Направите дводимензионалну или тродимензионалну композицију од рециклираних материјала; Направите план за просту машину коју бисте направили од рециклираних материјала.</a:t>
            </a:r>
          </a:p>
          <a:p>
            <a:pPr marL="0" indent="0"/>
            <a:r>
              <a:rPr lang="sr-Cyrl-BA" sz="1800" b="0" dirty="0" smtClean="0"/>
              <a:t>Наставници су обавештени да ће за рад имати 90 минута, и да ће моћи да раде индивидуално или у групама. Неки од наставника су одмах отишли до стола са материјалима и почели да их разгледају, опипавају и сл. Други су почели међусобно да разговарају, планирајући стратегије за решавање постављених задатака, а трећи одмах почели да раде на решавању задатака.</a:t>
            </a:r>
            <a:endParaRPr lang="sr-Latn-C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Врсте питања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28702"/>
          </a:xfrm>
        </p:spPr>
        <p:txBody>
          <a:bodyPr>
            <a:noAutofit/>
          </a:bodyPr>
          <a:lstStyle/>
          <a:p>
            <a:pPr marL="0" lvl="0" indent="15875">
              <a:buFont typeface="Arial" pitchFamily="34" charset="0"/>
              <a:buChar char="•"/>
            </a:pPr>
            <a:r>
              <a:rPr lang="sr-Latn-CS" sz="2200" b="0" dirty="0" smtClean="0"/>
              <a:t>д</a:t>
            </a:r>
            <a:r>
              <a:rPr lang="sr-Cyrl-BA" sz="2200" b="0" dirty="0" smtClean="0"/>
              <a:t>ескриптивна питања, која омогућавају упознавање спољних (чулима доступних) карактеристика предмета, појаве или процеса (развија се способност класификовања);</a:t>
            </a:r>
            <a:endParaRPr lang="sr-Latn-CS" sz="22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Latn-CS" sz="2200" b="0" dirty="0" smtClean="0"/>
              <a:t>р</a:t>
            </a:r>
            <a:r>
              <a:rPr lang="sr-Cyrl-BA" sz="2200" b="0" dirty="0" smtClean="0"/>
              <a:t>елациона питања, која омогућавају упознавање и разумевање веза између карактеристика различитих предмета, појава или процеса (развијају се способности сакупљања, поређења и анализирања података и закључивања);</a:t>
            </a:r>
            <a:endParaRPr lang="sr-Latn-CS" sz="2200" b="0" dirty="0" smtClean="0"/>
          </a:p>
          <a:p>
            <a:pPr marL="0" indent="15875">
              <a:buFont typeface="Arial" pitchFamily="34" charset="0"/>
              <a:buChar char="•"/>
            </a:pPr>
            <a:r>
              <a:rPr lang="sr-Latn-CS" sz="2200" b="0" dirty="0" smtClean="0"/>
              <a:t>у</a:t>
            </a:r>
            <a:r>
              <a:rPr lang="sr-Cyrl-BA" sz="2200" b="0" dirty="0" smtClean="0"/>
              <a:t>зрочно-последична питања, која наводе ученике да створе закључке о међусобном деловању различитих варијабли (развијају се способности испитивања утицаја једне варијабле на исход друге.</a:t>
            </a:r>
            <a:endParaRPr lang="sr-Latn-CS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Примери питања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6" cy="5302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07192"/>
                <a:gridCol w="2507192"/>
                <a:gridCol w="2507192"/>
              </a:tblGrid>
              <a:tr h="945288">
                <a:tc>
                  <a:txBody>
                    <a:bodyPr/>
                    <a:lstStyle/>
                    <a:p>
                      <a:pPr algn="ctr"/>
                      <a:r>
                        <a:rPr lang="sr-Cyrl-CS" sz="2400" dirty="0" smtClean="0"/>
                        <a:t>Дескриптивна </a:t>
                      </a:r>
                      <a:endParaRPr lang="sr-Latn-C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dirty="0" smtClean="0"/>
                        <a:t>Релациона </a:t>
                      </a:r>
                      <a:endParaRPr lang="sr-Latn-C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dirty="0" smtClean="0"/>
                        <a:t>Узрочно-последична</a:t>
                      </a:r>
                      <a:endParaRPr lang="sr-Latn-CS" sz="2400" dirty="0"/>
                    </a:p>
                  </a:txBody>
                  <a:tcPr anchor="ctr"/>
                </a:tc>
              </a:tr>
              <a:tr h="127534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Који се материјали растварају у води?</a:t>
                      </a:r>
                      <a:endParaRPr lang="sr-Latn-C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 ли се со раствара брже од шећера?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 ли температура воде утиче на брзину растварања соли и шећера?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61896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Које бескичмењаке можемо наћи у потоку?</a:t>
                      </a:r>
                      <a:endParaRPr lang="sr-Latn-C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 ли су различити бескичмењаци пронађени у различитим деловима потока?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 ли квалитет воде утиче на врсту бескичмењака пронађених у потоку?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27534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Колико брзо куца моје срце?</a:t>
                      </a:r>
                      <a:endParaRPr lang="sr-Latn-CS" sz="20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 има бржи срчани ритам, дечаци или девојчице?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r-Cyrl-B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Ако човек чује веома гласан звук, да ли му се убрзава срчани ритам?</a:t>
                      </a:r>
                      <a:endParaRPr lang="sr-Latn-C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Етапа основних информација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71578"/>
          </a:xfrm>
        </p:spPr>
        <p:txBody>
          <a:bodyPr>
            <a:noAutofit/>
          </a:bodyPr>
          <a:lstStyle/>
          <a:p>
            <a:pPr marL="0" indent="15875"/>
            <a:r>
              <a:rPr lang="sr-Cyrl-BA" sz="2000" b="0" dirty="0" smtClean="0"/>
              <a:t>Сигурно ће се појавити ситуација (нарочито када ученици немају довољно искуства у пројектном раду) да се поставе и питања везана за неке основне информације. Одговори на та питања могу се пронаћи у одговарајућим уџбеницима или на интернету, али се не може направити пројекат и истраживање путем којег би се дошло до одговора.</a:t>
            </a:r>
          </a:p>
          <a:p>
            <a:pPr marL="0" indent="15875"/>
            <a:r>
              <a:rPr lang="sr-Cyrl-BA" sz="2000" b="0" dirty="0" smtClean="0"/>
              <a:t>Етапа основних информација представља иницијални период учења о изабраној теми. Функције ове етапе су: </a:t>
            </a:r>
          </a:p>
          <a:p>
            <a:pPr marL="0" indent="15875"/>
            <a:r>
              <a:rPr lang="sr-Cyrl-BA" sz="2000" b="0" dirty="0" smtClean="0"/>
              <a:t>а) даје ученицима привремени циљ на који треба усредсредити њихово читање и истраживање теме; </a:t>
            </a:r>
          </a:p>
          <a:p>
            <a:pPr marL="0" indent="15875"/>
            <a:r>
              <a:rPr lang="sr-Cyrl-BA" sz="2000" b="0" dirty="0" smtClean="0"/>
              <a:t>б) дозвољава ученицима да примењују модел „библиотекарског истраживања“ или композицију постојећих описа или објашњења одређених појава или процеса; в) јасно наглашава чињеницу да ће ученици морати да раде нешто другачије у наредним етапама и у завршном раду и презентацији.</a:t>
            </a:r>
            <a:endParaRPr lang="sr-Latn-C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Процедурална етапа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54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Формулисање проблема истраживања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14388"/>
          </a:xfrm>
        </p:spPr>
        <p:txBody>
          <a:bodyPr>
            <a:noAutofit/>
          </a:bodyPr>
          <a:lstStyle/>
          <a:p>
            <a:pPr marL="0" indent="0"/>
            <a:r>
              <a:rPr lang="sr-Cyrl-BA" sz="2200" b="0" dirty="0" smtClean="0"/>
              <a:t>Проблем истраживања или, како се често у литератури која се бави проучавањем пројектне наставе назива, водеће питање (</a:t>
            </a:r>
            <a:r>
              <a:rPr lang="sr-Cyrl-BA" sz="2200" b="0" i="1" dirty="0" smtClean="0"/>
              <a:t>driving question</a:t>
            </a:r>
            <a:r>
              <a:rPr lang="sr-Cyrl-BA" sz="2200" b="0" dirty="0" smtClean="0"/>
              <a:t>), ј</a:t>
            </a:r>
            <a:r>
              <a:rPr lang="sr-Latn-CS" sz="2200" b="0" dirty="0" smtClean="0"/>
              <a:t>ест</a:t>
            </a:r>
            <a:r>
              <a:rPr lang="sr-Cyrl-BA" sz="2200" b="0" dirty="0" smtClean="0"/>
              <a:t>е добро конструисано питање које ученици и наставник елаборирају, истражују и на које треба да дају одговор. </a:t>
            </a:r>
          </a:p>
          <a:p>
            <a:pPr marL="0" indent="0"/>
            <a:r>
              <a:rPr lang="sr-Cyrl-BA" sz="2200" b="0" dirty="0" smtClean="0"/>
              <a:t>Водеће питање је централни појам на којем се заснива пројектни модел настав</a:t>
            </a:r>
            <a:r>
              <a:rPr lang="en-US" sz="2200" b="0" dirty="0" smtClean="0"/>
              <a:t>e</a:t>
            </a:r>
            <a:r>
              <a:rPr lang="sr-Cyrl-BA" sz="2200" b="0" dirty="0" smtClean="0"/>
              <a:t>, и представља основ за даље организовање активности и спровођење истраживања. Заједнички рад на тражењу одговора на водеће питање је у функцији развијања разумевања кључних научних концепата са којима желимо да упознамо ученике путем пројекта (Blumenfeld et al, 1991).</a:t>
            </a:r>
            <a:endParaRPr lang="sr-Latn-CS" sz="2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Одлике водећег питања</a:t>
            </a:r>
            <a:endParaRPr lang="sr-Latn-C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3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Одлике водећег питања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185892"/>
          </a:xfrm>
        </p:spPr>
        <p:txBody>
          <a:bodyPr>
            <a:noAutofit/>
          </a:bodyPr>
          <a:lstStyle/>
          <a:p>
            <a:pPr marL="0" indent="0"/>
            <a:r>
              <a:rPr lang="sr-Cyrl-BA" sz="2000" b="0" dirty="0" smtClean="0"/>
              <a:t>Главна одлика добро дефинисаног водећег питања је </a:t>
            </a:r>
            <a:r>
              <a:rPr lang="sr-Cyrl-BA" sz="2000" dirty="0" smtClean="0"/>
              <a:t>изводљивост</a:t>
            </a:r>
            <a:r>
              <a:rPr lang="sr-Cyrl-BA" sz="2000" b="0" dirty="0" smtClean="0"/>
              <a:t>. Водеће питање је изводљиво ако: </a:t>
            </a:r>
          </a:p>
          <a:p>
            <a:pPr>
              <a:buAutoNum type="arabicParenR"/>
            </a:pPr>
            <a:r>
              <a:rPr lang="sr-Cyrl-BA" sz="2000" b="0" dirty="0" smtClean="0"/>
              <a:t>ученици могу да направе и спроведу истраживање да би одговорили на њега; </a:t>
            </a:r>
          </a:p>
          <a:p>
            <a:pPr>
              <a:buAutoNum type="arabicParenR"/>
            </a:pPr>
            <a:r>
              <a:rPr lang="sr-Cyrl-BA" sz="2000" b="0" dirty="0" smtClean="0"/>
              <a:t>су наставнику и ученицима доступни ресурси и материјали неопходни за спровођење истраживања; </a:t>
            </a:r>
          </a:p>
          <a:p>
            <a:pPr>
              <a:buAutoNum type="arabicParenR"/>
            </a:pPr>
            <a:r>
              <a:rPr lang="sr-Cyrl-BA" sz="2000" b="0" dirty="0" smtClean="0"/>
              <a:t>одговара развојним карактеристикама ученика; </a:t>
            </a:r>
          </a:p>
          <a:p>
            <a:pPr>
              <a:buAutoNum type="arabicParenR"/>
            </a:pPr>
            <a:r>
              <a:rPr lang="sr-Cyrl-BA" sz="2000" b="0" dirty="0" smtClean="0"/>
              <a:t>може бити разбијено на мања питања на која ученик може да одговори (Marx et al, 1997). </a:t>
            </a:r>
          </a:p>
          <a:p>
            <a:pPr marL="0" indent="0"/>
            <a:r>
              <a:rPr lang="sr-Cyrl-BA" sz="2000" b="0" dirty="0" smtClean="0"/>
              <a:t>Изводљивост водећег питања помаже ученику да схвати да може да изучава различите садржаје спровођењем сопствених истраживања. И најзанимљивије водеће питање неће успети да се развије у успешно искуство учења ако се не изведе одговарајуће истраживање, ако не буде довољно ресурса или ако не буде у складу са узрастом ученика.</a:t>
            </a:r>
            <a:endParaRPr lang="sr-Latn-C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Одлике водећег питања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43016"/>
          </a:xfrm>
        </p:spPr>
        <p:txBody>
          <a:bodyPr>
            <a:normAutofit/>
          </a:bodyPr>
          <a:lstStyle/>
          <a:p>
            <a:pPr marL="0" indent="0"/>
            <a:r>
              <a:rPr lang="sr-Cyrl-BA" sz="1800" dirty="0" smtClean="0"/>
              <a:t>Вредност</a:t>
            </a:r>
            <a:r>
              <a:rPr lang="sr-Cyrl-BA" sz="1800" b="0" i="1" dirty="0" smtClean="0"/>
              <a:t> </a:t>
            </a:r>
            <a:r>
              <a:rPr lang="sr-Cyrl-BA" sz="1800" b="0" dirty="0" smtClean="0"/>
              <a:t>је особина водећег питања која подразумева укљученост научних концепата које ученици могу да истражују. Ученици треба да уоче и разумеју повезаност водећег питања са одређеним научним садржајем, а водеће питање треба да им помогне да одређене научне садржаје ставе у оквире реалног света. Посматрајући вредност водећег питања из угла обавеза наставника, јасно је да оно мора бити у тесној вези са циљевима, исходима и садржајима наставног програма у одређеном разреду. Ако постављено водеће питање не одговара захтевима наставног програма, онда нема вредност.</a:t>
            </a:r>
          </a:p>
          <a:p>
            <a:pPr marL="0" indent="0"/>
            <a:r>
              <a:rPr lang="sr-Cyrl-BA" sz="1800" dirty="0" smtClean="0"/>
              <a:t>Контекстуализовано </a:t>
            </a:r>
            <a:r>
              <a:rPr lang="sr-Cyrl-BA" sz="1800" b="0" dirty="0" smtClean="0"/>
              <a:t>питање смешта пројекат у реалну ситуацију.</a:t>
            </a:r>
          </a:p>
          <a:p>
            <a:pPr marL="0" indent="0"/>
            <a:r>
              <a:rPr lang="sr-Cyrl-BA" sz="1800" dirty="0" smtClean="0"/>
              <a:t>Значајна</a:t>
            </a:r>
            <a:r>
              <a:rPr lang="sr-Cyrl-BA" sz="1800" b="0" dirty="0" smtClean="0"/>
              <a:t> питања су она која су за ученике интересантна, и у блиској су вези са њиховим животима и културом.</a:t>
            </a:r>
          </a:p>
          <a:p>
            <a:pPr marL="0" indent="0"/>
            <a:r>
              <a:rPr lang="sr-Cyrl-BA" sz="1800" dirty="0" smtClean="0"/>
              <a:t>Одрживост</a:t>
            </a:r>
            <a:r>
              <a:rPr lang="sr-Cyrl-BA" sz="1800" b="0" dirty="0" smtClean="0"/>
              <a:t> – могућност да се одрже ученичка пажња и ангажовање током времена. То се углавном постиже комбиновањем различитих активности и задатака које ученици треба да испуне у току пројектног рада.</a:t>
            </a:r>
            <a:endParaRPr lang="sr-Latn-C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Како помоћи ученицима да формулишу водеће питање</a:t>
            </a:r>
            <a:endParaRPr lang="sr-Latn-C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о</a:t>
            </a:r>
            <a:r>
              <a:rPr lang="sr-Cyrl-BA" sz="2000" b="0" dirty="0" smtClean="0"/>
              <a:t>безбедити или креирати околину у којој ученици могу да посматрају;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о</a:t>
            </a:r>
            <a:r>
              <a:rPr lang="sr-Cyrl-BA" sz="2000" b="0" dirty="0" smtClean="0"/>
              <a:t>могућити олују идеја о ономе што ученици већ знају;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ф</a:t>
            </a:r>
            <a:r>
              <a:rPr lang="sr-Cyrl-BA" sz="2000" b="0" dirty="0" smtClean="0"/>
              <a:t>окусирати се на ученикове хобије и лична интересовања;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п</a:t>
            </a:r>
            <a:r>
              <a:rPr lang="sr-Cyrl-BA" sz="2000" b="0" dirty="0" smtClean="0"/>
              <a:t>омоћи ученицима да теме које их интересују претворе у питања;</a:t>
            </a:r>
            <a:endParaRPr lang="sr-Latn-CS" sz="2000" b="0" dirty="0" smtClean="0"/>
          </a:p>
          <a:p>
            <a:pPr marL="0" lvl="0" indent="0">
              <a:buFont typeface="Arial" pitchFamily="34" charset="0"/>
              <a:buChar char="•"/>
            </a:pPr>
            <a:r>
              <a:rPr lang="sr-Latn-CS" sz="2000" b="0" dirty="0" smtClean="0"/>
              <a:t>у</a:t>
            </a:r>
            <a:r>
              <a:rPr lang="sr-Cyrl-BA" sz="2000" b="0" dirty="0" smtClean="0"/>
              <a:t>тврдити у којој мери постављена питања одговарају карактеристикама водећег питања;</a:t>
            </a:r>
            <a:endParaRPr lang="sr-Latn-CS" sz="2000" b="0" dirty="0" smtClean="0"/>
          </a:p>
          <a:p>
            <a:pPr marL="0" indent="0">
              <a:buFont typeface="Arial" pitchFamily="34" charset="0"/>
              <a:buChar char="•"/>
            </a:pPr>
            <a:r>
              <a:rPr lang="sr-Latn-CS" sz="2000" b="0" dirty="0" smtClean="0"/>
              <a:t>о</a:t>
            </a:r>
            <a:r>
              <a:rPr lang="sr-Cyrl-BA" sz="2000" b="0" dirty="0" smtClean="0"/>
              <a:t>могућити ученицима да међусобно процењују и редифинишу питања.</a:t>
            </a:r>
          </a:p>
          <a:p>
            <a:pPr marL="0" indent="0"/>
            <a:endParaRPr lang="sr-Latn-C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Појам и сврха пројектног модела наставе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614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Пример водећег питања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43016"/>
          </a:xfrm>
        </p:spPr>
        <p:txBody>
          <a:bodyPr/>
          <a:lstStyle/>
          <a:p>
            <a:pPr marL="0" indent="15875"/>
            <a:r>
              <a:rPr lang="sr-Cyrl-BA" b="0" dirty="0" smtClean="0"/>
              <a:t>“Зашто морам да носим кацигу и штитнике за колена и лактове док возим ролере?“ </a:t>
            </a:r>
          </a:p>
          <a:p>
            <a:pPr marL="0" indent="15875"/>
            <a:r>
              <a:rPr lang="sr-Cyrl-BA" b="0" dirty="0" smtClean="0"/>
              <a:t>Зашто је ово добро дефинисано водеће питање? 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њиме је утврђен циљ организовања и спровођења активности у реализацији одређених садржаја наставе природе и друштва;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наставник користи ово питање да уведе ученике у бројне значајне научне концепте и принципе – кретање, сила, растојање, Њутнови закони, који су потребни да би се на питање одговорило;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питање може бити искоришћено да повеже неколико различитих концепата;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питање може да инспирише употребу технологије – ученици могу да врше претраживања на интернету о различитим врстама материјала од којих се праве кациге и штитници;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питање је мотивационо зато што је од значаја за дете, јер многа деца уживају у вожењу ролера;</a:t>
            </a:r>
          </a:p>
          <a:p>
            <a:pPr marL="0" indent="15875">
              <a:buAutoNum type="arabicParenR"/>
            </a:pPr>
            <a:r>
              <a:rPr lang="sr-Cyrl-BA" b="0" dirty="0" smtClean="0"/>
              <a:t> питање може да доведе до прављења различитих продуката као што су постери и видео записи, који показују шта су ученици научили: зашто морају да носе кациге и штитнике.</a:t>
            </a:r>
            <a:endParaRPr lang="sr-Latn-C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Дизајнирање пројекта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08692"/>
          </a:xfrm>
        </p:spPr>
        <p:txBody>
          <a:bodyPr>
            <a:normAutofit lnSpcReduction="10000"/>
          </a:bodyPr>
          <a:lstStyle/>
          <a:p>
            <a:pPr marL="0" indent="15875"/>
            <a:r>
              <a:rPr lang="sr-Cyrl-BA" sz="2000" b="0" dirty="0" smtClean="0"/>
              <a:t>Питања која могу помоћи ученицима у дизајнирању пројеката истраживања: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Шта је циљ нашег истраживања?</a:t>
            </a:r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Које варијабле и термине треба да дефинишемо?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Које податке треба да прикупимо да бисмо одговорили на питања?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Где можемо доћи до тих података?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Која посматрања треба да обавимо?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Шта треба да меримо?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Колико често треба да посматрамо?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Шта нам је потребно од опреме?</a:t>
            </a:r>
            <a:endParaRPr lang="sr-Latn-CS" sz="2000" b="0" dirty="0" smtClean="0"/>
          </a:p>
          <a:p>
            <a:pPr marL="0" lvl="0" indent="15875">
              <a:buFont typeface="Arial" pitchFamily="34" charset="0"/>
              <a:buChar char="•"/>
            </a:pPr>
            <a:r>
              <a:rPr lang="sr-Cyrl-BA" sz="2000" b="0" dirty="0" smtClean="0"/>
              <a:t>Како да набавимо неопходни материјал?</a:t>
            </a:r>
            <a:endParaRPr lang="sr-Latn-CS" sz="2000" b="0" dirty="0" smtClean="0"/>
          </a:p>
          <a:p>
            <a:pPr marL="0" indent="15875">
              <a:buFont typeface="Arial" pitchFamily="34" charset="0"/>
              <a:buChar char="•"/>
            </a:pPr>
            <a:r>
              <a:rPr lang="sr-Cyrl-BA" sz="2000" b="0" dirty="0" smtClean="0"/>
              <a:t>Која ће бити задужења чланова групе?</a:t>
            </a:r>
            <a:endParaRPr lang="en-US" sz="2000" b="0" dirty="0" smtClean="0"/>
          </a:p>
          <a:p>
            <a:pPr marL="0" indent="15875">
              <a:buFont typeface="Arial" pitchFamily="34" charset="0"/>
              <a:buChar char="•"/>
            </a:pPr>
            <a:r>
              <a:rPr lang="sr-Cyrl-RS" sz="2000" b="0" dirty="0" smtClean="0"/>
              <a:t>Како ћемо представити резултате?</a:t>
            </a:r>
            <a:endParaRPr lang="sr-Latn-C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dirty="0" smtClean="0"/>
              <a:t>Реализација истраживања и обрада података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закључивање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2917630"/>
              </p:ext>
            </p:extLst>
          </p:nvPr>
        </p:nvGraphicFramePr>
        <p:xfrm>
          <a:off x="822325" y="1100138"/>
          <a:ext cx="7521575" cy="461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Презентација резултата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Елементи постер презентације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85760"/>
          </a:xfrm>
        </p:spPr>
        <p:txBody>
          <a:bodyPr>
            <a:noAutofit/>
          </a:bodyPr>
          <a:lstStyle/>
          <a:p>
            <a:pPr marL="0" indent="0"/>
            <a:r>
              <a:rPr lang="sr-Cyrl-BA" sz="2400" b="0" dirty="0" smtClean="0"/>
              <a:t>а) јасно истакнути наслови и поднаслови који се односе на основну тему и подтеме истраживања;</a:t>
            </a:r>
            <a:endParaRPr lang="sr-Latn-CS" sz="2400" b="0" dirty="0" smtClean="0"/>
          </a:p>
          <a:p>
            <a:pPr marL="0" indent="0"/>
            <a:r>
              <a:rPr lang="sr-Cyrl-BA" sz="2400" b="0" dirty="0" smtClean="0"/>
              <a:t>б) „методолошки оквир“ – битни подаци о пројекту и коришћеним поступцима у истраживању;</a:t>
            </a:r>
            <a:endParaRPr lang="sr-Latn-CS" sz="2400" b="0" dirty="0" smtClean="0"/>
          </a:p>
          <a:p>
            <a:pPr marL="0" indent="0"/>
            <a:r>
              <a:rPr lang="sr-Cyrl-BA" sz="2400" b="0" dirty="0" smtClean="0"/>
              <a:t>в) кључне речи које осликавају суштину теме и добијених резултата;</a:t>
            </a:r>
            <a:endParaRPr lang="sr-Latn-CS" sz="2400" b="0" dirty="0" smtClean="0"/>
          </a:p>
          <a:p>
            <a:pPr marL="0" indent="0"/>
            <a:r>
              <a:rPr lang="sr-Cyrl-BA" sz="2400" b="0" dirty="0" smtClean="0"/>
              <a:t>г) текстуални резимеи резултата истраживања;</a:t>
            </a:r>
            <a:endParaRPr lang="sr-Latn-CS" sz="2400" b="0" dirty="0" smtClean="0"/>
          </a:p>
          <a:p>
            <a:pPr marL="0" indent="0"/>
            <a:r>
              <a:rPr lang="sr-Cyrl-BA" sz="2400" b="0" dirty="0" smtClean="0"/>
              <a:t>д) визуелни организатори (мапе концепата, дијаграми, временске ленте и сл.).</a:t>
            </a:r>
            <a:endParaRPr lang="sr-Latn-C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Рефлексивна етапа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686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Сродни модели наставе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38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Сродни модели наставе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614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процес пројектног рада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54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Структура пројектног модела наставе</a:t>
            </a:r>
            <a:endParaRPr lang="sr-Latn-C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54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Етапе пројектног модела наставе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14388"/>
          </a:xfrm>
        </p:spPr>
        <p:txBody>
          <a:bodyPr>
            <a:noAutofit/>
          </a:bodyPr>
          <a:lstStyle/>
          <a:p>
            <a:pPr marL="0" indent="0"/>
            <a:r>
              <a:rPr lang="sr-Cyrl-BA" sz="2000" dirty="0" smtClean="0"/>
              <a:t>Међусобни односи између ових етапа уређени су према Мејеровом структурном моделу методичког моделовања, према коме се наставни процес конструише у конкретним ситуацијама деловања (Terhart, 2001). </a:t>
            </a:r>
          </a:p>
          <a:p>
            <a:pPr marL="0" indent="0"/>
            <a:r>
              <a:rPr lang="sr-Cyrl-BA" sz="2000" dirty="0" smtClean="0"/>
              <a:t>Сходно томе, у пројектном моделу наставе методичко деловање одређује: а) структуру односа у настави – просторна и комуникациона структура; б) акциону структуру – развијање компетенција за деловање; в) структуру одвијања наставе – временски и методички ток. </a:t>
            </a:r>
          </a:p>
          <a:p>
            <a:pPr marL="0" indent="0"/>
            <a:r>
              <a:rPr lang="sr-Cyrl-BA" sz="2000" dirty="0" smtClean="0"/>
              <a:t>Са аспекта учења, предложени модел прати циклус од четири главне фазе ефикасног учења: а) анализирање задатка учења; б) постављање циљева и осмишљавање планова; в) ангажовање у учењу – спровођење тактика и стратегија ради остваривања задатка; г) прилагођавање приступа учења.</a:t>
            </a:r>
            <a:endParaRPr lang="sr-Latn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припрема</a:t>
            </a:r>
            <a:endParaRPr lang="sr-Latn-C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sz="2400" dirty="0" smtClean="0"/>
              <a:t>Трагање – како увести ученике у процес истраживања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472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1580</TotalTime>
  <Words>1833</Words>
  <Application>Microsoft Office PowerPoint</Application>
  <PresentationFormat>On-screen Show (4:3)</PresentationFormat>
  <Paragraphs>158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Angles</vt:lpstr>
      <vt:lpstr>Структура активности у пројектном mоделу наставе </vt:lpstr>
      <vt:lpstr>Појам и сврха пројектног модела наставе</vt:lpstr>
      <vt:lpstr>Сродни модели наставе</vt:lpstr>
      <vt:lpstr>Сродни модели наставе</vt:lpstr>
      <vt:lpstr>процес пројектног рада</vt:lpstr>
      <vt:lpstr>Структура пројектног модела наставе</vt:lpstr>
      <vt:lpstr>Етапе пројектног модела наставе</vt:lpstr>
      <vt:lpstr>припрема</vt:lpstr>
      <vt:lpstr>Трагање – како увести ученике у процес истраживања</vt:lpstr>
      <vt:lpstr>Трагање – експеримент (Hawkins, 1965)</vt:lpstr>
      <vt:lpstr>Врсте питања</vt:lpstr>
      <vt:lpstr>Примери питања</vt:lpstr>
      <vt:lpstr>Етапа основних информација</vt:lpstr>
      <vt:lpstr>Процедурална етапа</vt:lpstr>
      <vt:lpstr>Формулисање проблема истраживања </vt:lpstr>
      <vt:lpstr>Одлике водећег питања</vt:lpstr>
      <vt:lpstr>Одлике водећег питања</vt:lpstr>
      <vt:lpstr>Одлике водећег питања</vt:lpstr>
      <vt:lpstr>Како помоћи ученицима да формулишу водеће питање</vt:lpstr>
      <vt:lpstr>Пример водећег питања</vt:lpstr>
      <vt:lpstr>Дизајнирање пројекта</vt:lpstr>
      <vt:lpstr>Реализација истраживања и обрада података</vt:lpstr>
      <vt:lpstr>закључивање</vt:lpstr>
      <vt:lpstr>Презентација резултата</vt:lpstr>
      <vt:lpstr>Елементи постер презентације</vt:lpstr>
      <vt:lpstr>Рефлексивна етапа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 педагошко-психолошко-методичког образовања наставника</dc:title>
  <dc:creator>iwan_ilic</dc:creator>
  <cp:lastModifiedBy>DPS 1</cp:lastModifiedBy>
  <cp:revision>141</cp:revision>
  <dcterms:created xsi:type="dcterms:W3CDTF">2006-08-16T00:00:00Z</dcterms:created>
  <dcterms:modified xsi:type="dcterms:W3CDTF">2017-11-30T09:45:46Z</dcterms:modified>
</cp:coreProperties>
</file>