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7.xml"/>
  <Override ContentType="application/vnd.openxmlformats-officedocument.presentationml.notesSlide+xml" PartName="/ppt/notesSlides/notesSlide5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6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68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51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73.xml"/>
  <Override ContentType="application/vnd.openxmlformats-officedocument.presentationml.notesSlide+xml" PartName="/ppt/notesSlides/notesSlide56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69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61.xml"/>
  <Override ContentType="application/vnd.openxmlformats-officedocument.presentationml.notesSlide+xml" PartName="/ppt/notesSlides/notesSlide74.xml"/>
  <Override ContentType="application/vnd.openxmlformats-officedocument.presentationml.notesSlide+xml" PartName="/ppt/notesSlides/notesSlide57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58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75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62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54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70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63.xml"/>
  <Override ContentType="application/vnd.openxmlformats-officedocument.presentationml.notesSlide+xml" PartName="/ppt/notesSlides/notesSlide5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72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60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64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5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5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71.xml"/>
  <Override ContentType="application/vnd.openxmlformats-officedocument.presentationml.notesSlide+xml" PartName="/ppt/notesSlides/notesSlide53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66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8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9.xml"/>
  <Override ContentType="application/vnd.openxmlformats-officedocument.presentationml.slideMaster+xml" PartName="/ppt/slideMasters/slideMaster10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4.xml"/>
  <Override ContentType="application/vnd.openxmlformats-officedocument.presentationml.slideMaster+xml" PartName="/ppt/slideMasters/slideMaster7.xml"/>
  <Override ContentType="application/vnd.openxmlformats-officedocument.presentationml.slideMaster+xml" PartName="/ppt/slideMasters/slideMaster6.xml"/>
  <Override ContentType="application/vnd.openxmlformats-officedocument.presentationml.slideMaster+xml" PartName="/ppt/slideMasters/slideMaster5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5.xml"/>
  <Override ContentType="application/vnd.openxmlformats-officedocument.presentationml.slide+xml" PartName="/ppt/slides/slide60.xml"/>
  <Override ContentType="application/vnd.openxmlformats-officedocument.presentationml.slide+xml" PartName="/ppt/slides/slide5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69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50.xml"/>
  <Override ContentType="application/vnd.openxmlformats-officedocument.presentationml.slide+xml" PartName="/ppt/slides/slide34.xml"/>
  <Override ContentType="application/vnd.openxmlformats-officedocument.presentationml.slide+xml" PartName="/ppt/slides/slide33.xml"/>
  <Override ContentType="application/vnd.openxmlformats-officedocument.presentationml.slide+xml" PartName="/ppt/slides/slide51.xml"/>
  <Override ContentType="application/vnd.openxmlformats-officedocument.presentationml.slide+xml" PartName="/ppt/slides/slide16.xml"/>
  <Override ContentType="application/vnd.openxmlformats-officedocument.presentationml.slide+xml" PartName="/ppt/slides/slide6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7.xml"/>
  <Override ContentType="application/vnd.openxmlformats-officedocument.presentationml.slide+xml" PartName="/ppt/slides/slide71.xml"/>
  <Override ContentType="application/vnd.openxmlformats-officedocument.presentationml.slide+xml" PartName="/ppt/slides/slide41.xml"/>
  <Override ContentType="application/vnd.openxmlformats-officedocument.presentationml.slide+xml" PartName="/ppt/slides/slide67.xml"/>
  <Override ContentType="application/vnd.openxmlformats-officedocument.presentationml.slide+xml" PartName="/ppt/slides/slide7.xml"/>
  <Override ContentType="application/vnd.openxmlformats-officedocument.presentationml.slide+xml" PartName="/ppt/slides/slide54.xml"/>
  <Override ContentType="application/vnd.openxmlformats-officedocument.presentationml.slide+xml" PartName="/ppt/slides/slide36.xml"/>
  <Override ContentType="application/vnd.openxmlformats-officedocument.presentationml.slide+xml" PartName="/ppt/slides/slide66.xml"/>
  <Override ContentType="application/vnd.openxmlformats-officedocument.presentationml.slide+xml" PartName="/ppt/slides/slide23.xml"/>
  <Override ContentType="application/vnd.openxmlformats-officedocument.presentationml.slide+xml" PartName="/ppt/slides/slide49.xml"/>
  <Override ContentType="application/vnd.openxmlformats-officedocument.presentationml.slide+xml" PartName="/ppt/slides/slide10.xml"/>
  <Override ContentType="application/vnd.openxmlformats-officedocument.presentationml.slide+xml" PartName="/ppt/slides/slide70.xml"/>
  <Override ContentType="application/vnd.openxmlformats-officedocument.presentationml.slide+xml" PartName="/ppt/slides/slide6.xml"/>
  <Override ContentType="application/vnd.openxmlformats-officedocument.presentationml.slide+xml" PartName="/ppt/slides/slide53.xml"/>
  <Override ContentType="application/vnd.openxmlformats-officedocument.presentationml.slide+xml" PartName="/ppt/slides/slide40.xml"/>
  <Override ContentType="application/vnd.openxmlformats-officedocument.presentationml.slide+xml" PartName="/ppt/slides/slide48.xml"/>
  <Override ContentType="application/vnd.openxmlformats-officedocument.presentationml.slide+xml" PartName="/ppt/slides/slide73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9.xml"/>
  <Override ContentType="application/vnd.openxmlformats-officedocument.presentationml.slide+xml" PartName="/ppt/slides/slide65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6.xml"/>
  <Override ContentType="application/vnd.openxmlformats-officedocument.presentationml.slide+xml" PartName="/ppt/slides/slide12.xml"/>
  <Override ContentType="application/vnd.openxmlformats-officedocument.presentationml.slide+xml" PartName="/ppt/slides/slide47.xml"/>
  <Override ContentType="application/vnd.openxmlformats-officedocument.presentationml.slide+xml" PartName="/ppt/slides/slide72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64.xml"/>
  <Override ContentType="application/vnd.openxmlformats-officedocument.presentationml.slide+xml" PartName="/ppt/slides/slide8.xml"/>
  <Override ContentType="application/vnd.openxmlformats-officedocument.presentationml.slide+xml" PartName="/ppt/slides/slide55.xml"/>
  <Override ContentType="application/vnd.openxmlformats-officedocument.presentationml.slide+xml" PartName="/ppt/slides/slide29.xml"/>
  <Override ContentType="application/vnd.openxmlformats-officedocument.presentationml.slide+xml" PartName="/ppt/slides/slide59.xml"/>
  <Override ContentType="application/vnd.openxmlformats-officedocument.presentationml.slide+xml" PartName="/ppt/slides/slide32.xml"/>
  <Override ContentType="application/vnd.openxmlformats-officedocument.presentationml.slide+xml" PartName="/ppt/slides/slide62.xml"/>
  <Override ContentType="application/vnd.openxmlformats-officedocument.presentationml.slide+xml" PartName="/ppt/slides/slide75.xml"/>
  <Override ContentType="application/vnd.openxmlformats-officedocument.presentationml.slide+xml" PartName="/ppt/slides/slide76.xml"/>
  <Override ContentType="application/vnd.openxmlformats-officedocument.presentationml.slide+xml" PartName="/ppt/slides/slide1.xml"/>
  <Override ContentType="application/vnd.openxmlformats-officedocument.presentationml.slide+xml" PartName="/ppt/slides/slide58.xml"/>
  <Override ContentType="application/vnd.openxmlformats-officedocument.presentationml.slide+xml" PartName="/ppt/slides/slide63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15.xml"/>
  <Override ContentType="application/vnd.openxmlformats-officedocument.presentationml.slide+xml" PartName="/ppt/slides/slide61.xml"/>
  <Override ContentType="application/vnd.openxmlformats-officedocument.presentationml.slide+xml" PartName="/ppt/slides/slide31.xml"/>
  <Override ContentType="application/vnd.openxmlformats-officedocument.presentationml.slide+xml" PartName="/ppt/slides/slide74.xml"/>
  <Override ContentType="application/vnd.openxmlformats-officedocument.presentationml.slide+xml" PartName="/ppt/slides/slide27.xml"/>
  <Override ContentType="application/vnd.openxmlformats-officedocument.presentationml.slide+xml" PartName="/ppt/slides/slide5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7.xml"/>
  <Override ContentType="application/vnd.openxmlformats-officedocument.theme+xml" PartName="/ppt/theme/theme6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theme+xml" PartName="/ppt/theme/theme11.xml"/>
  <Override ContentType="application/vnd.openxmlformats-officedocument.theme+xml" PartName="/ppt/theme/theme5.xml"/>
  <Override ContentType="application/vnd.openxmlformats-officedocument.theme+xml" PartName="/ppt/theme/theme8.xml"/>
  <Override ContentType="application/vnd.openxmlformats-officedocument.theme+xml" PartName="/ppt/theme/theme10.xml"/>
  <Override ContentType="application/vnd.openxmlformats-officedocument.theme+xml" PartName="/ppt/theme/theme9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70" r:id="rId5"/>
    <p:sldMasterId id="2147483671" r:id="rId6"/>
    <p:sldMasterId id="2147483672" r:id="rId7"/>
    <p:sldMasterId id="2147483673" r:id="rId8"/>
    <p:sldMasterId id="2147483674" r:id="rId9"/>
    <p:sldMasterId id="2147483675" r:id="rId10"/>
    <p:sldMasterId id="2147483676" r:id="rId11"/>
    <p:sldMasterId id="2147483677" r:id="rId12"/>
    <p:sldMasterId id="2147483678" r:id="rId13"/>
    <p:sldMasterId id="2147483679" r:id="rId14"/>
  </p:sldMasterIdLst>
  <p:notesMasterIdLst>
    <p:notesMasterId r:id="rId15"/>
  </p:notesMasterIdLst>
  <p:sldIdLst>
    <p:sldId id="256" r:id="rId16"/>
    <p:sldId id="257" r:id="rId17"/>
    <p:sldId id="258" r:id="rId18"/>
    <p:sldId id="259" r:id="rId19"/>
    <p:sldId id="260" r:id="rId20"/>
    <p:sldId id="261" r:id="rId21"/>
    <p:sldId id="262" r:id="rId22"/>
    <p:sldId id="263" r:id="rId23"/>
    <p:sldId id="264" r:id="rId24"/>
    <p:sldId id="265" r:id="rId25"/>
    <p:sldId id="266" r:id="rId26"/>
    <p:sldId id="267" r:id="rId27"/>
    <p:sldId id="268" r:id="rId28"/>
    <p:sldId id="269" r:id="rId29"/>
    <p:sldId id="270" r:id="rId30"/>
    <p:sldId id="271" r:id="rId31"/>
    <p:sldId id="272" r:id="rId32"/>
    <p:sldId id="273" r:id="rId33"/>
    <p:sldId id="274" r:id="rId34"/>
    <p:sldId id="275" r:id="rId35"/>
    <p:sldId id="276" r:id="rId36"/>
    <p:sldId id="277" r:id="rId37"/>
    <p:sldId id="278" r:id="rId38"/>
    <p:sldId id="279" r:id="rId39"/>
    <p:sldId id="280" r:id="rId40"/>
    <p:sldId id="281" r:id="rId41"/>
    <p:sldId id="282" r:id="rId42"/>
    <p:sldId id="283" r:id="rId43"/>
    <p:sldId id="284" r:id="rId44"/>
    <p:sldId id="285" r:id="rId45"/>
    <p:sldId id="286" r:id="rId46"/>
    <p:sldId id="287" r:id="rId47"/>
    <p:sldId id="288" r:id="rId48"/>
    <p:sldId id="289" r:id="rId49"/>
    <p:sldId id="290" r:id="rId50"/>
    <p:sldId id="291" r:id="rId51"/>
    <p:sldId id="292" r:id="rId52"/>
    <p:sldId id="293" r:id="rId53"/>
    <p:sldId id="294" r:id="rId54"/>
    <p:sldId id="295" r:id="rId55"/>
    <p:sldId id="296" r:id="rId56"/>
    <p:sldId id="297" r:id="rId57"/>
    <p:sldId id="298" r:id="rId58"/>
    <p:sldId id="299" r:id="rId59"/>
    <p:sldId id="300" r:id="rId60"/>
    <p:sldId id="301" r:id="rId61"/>
    <p:sldId id="302" r:id="rId62"/>
    <p:sldId id="303" r:id="rId63"/>
    <p:sldId id="304" r:id="rId64"/>
    <p:sldId id="305" r:id="rId65"/>
    <p:sldId id="306" r:id="rId66"/>
    <p:sldId id="307" r:id="rId67"/>
    <p:sldId id="308" r:id="rId68"/>
    <p:sldId id="309" r:id="rId69"/>
    <p:sldId id="310" r:id="rId70"/>
    <p:sldId id="311" r:id="rId71"/>
    <p:sldId id="312" r:id="rId72"/>
    <p:sldId id="313" r:id="rId73"/>
    <p:sldId id="314" r:id="rId74"/>
    <p:sldId id="315" r:id="rId75"/>
    <p:sldId id="316" r:id="rId76"/>
    <p:sldId id="317" r:id="rId77"/>
    <p:sldId id="318" r:id="rId78"/>
    <p:sldId id="319" r:id="rId79"/>
    <p:sldId id="320" r:id="rId80"/>
    <p:sldId id="321" r:id="rId81"/>
    <p:sldId id="322" r:id="rId82"/>
    <p:sldId id="323" r:id="rId83"/>
    <p:sldId id="324" r:id="rId84"/>
    <p:sldId id="325" r:id="rId85"/>
    <p:sldId id="326" r:id="rId86"/>
    <p:sldId id="327" r:id="rId87"/>
    <p:sldId id="328" r:id="rId88"/>
    <p:sldId id="329" r:id="rId89"/>
    <p:sldId id="330" r:id="rId90"/>
    <p:sldId id="331" r:id="rId91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tableStyles.xml><?xml version="1.0" encoding="utf-8"?>
<a:tblStyleLst xmlns:a="http://schemas.openxmlformats.org/drawingml/2006/main" xmlns:r="http://schemas.openxmlformats.org/officeDocument/2006/relationships" def="{9772C327-032E-4F15-882C-F2A77D720C78}">
  <a:tblStyle styleId="{9772C327-032E-4F15-882C-F2A77D720C78}" styleName="Table_0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25.xml"/><Relationship Id="rId84" Type="http://schemas.openxmlformats.org/officeDocument/2006/relationships/slide" Target="slides/slide69.xml"/><Relationship Id="rId83" Type="http://schemas.openxmlformats.org/officeDocument/2006/relationships/slide" Target="slides/slide68.xml"/><Relationship Id="rId42" Type="http://schemas.openxmlformats.org/officeDocument/2006/relationships/slide" Target="slides/slide27.xml"/><Relationship Id="rId86" Type="http://schemas.openxmlformats.org/officeDocument/2006/relationships/slide" Target="slides/slide71.xml"/><Relationship Id="rId41" Type="http://schemas.openxmlformats.org/officeDocument/2006/relationships/slide" Target="slides/slide26.xml"/><Relationship Id="rId85" Type="http://schemas.openxmlformats.org/officeDocument/2006/relationships/slide" Target="slides/slide70.xml"/><Relationship Id="rId44" Type="http://schemas.openxmlformats.org/officeDocument/2006/relationships/slide" Target="slides/slide29.xml"/><Relationship Id="rId88" Type="http://schemas.openxmlformats.org/officeDocument/2006/relationships/slide" Target="slides/slide73.xml"/><Relationship Id="rId43" Type="http://schemas.openxmlformats.org/officeDocument/2006/relationships/slide" Target="slides/slide28.xml"/><Relationship Id="rId87" Type="http://schemas.openxmlformats.org/officeDocument/2006/relationships/slide" Target="slides/slide72.xml"/><Relationship Id="rId46" Type="http://schemas.openxmlformats.org/officeDocument/2006/relationships/slide" Target="slides/slide31.xml"/><Relationship Id="rId45" Type="http://schemas.openxmlformats.org/officeDocument/2006/relationships/slide" Target="slides/slide30.xml"/><Relationship Id="rId89" Type="http://schemas.openxmlformats.org/officeDocument/2006/relationships/slide" Target="slides/slide74.xml"/><Relationship Id="rId80" Type="http://schemas.openxmlformats.org/officeDocument/2006/relationships/slide" Target="slides/slide65.xml"/><Relationship Id="rId82" Type="http://schemas.openxmlformats.org/officeDocument/2006/relationships/slide" Target="slides/slide67.xml"/><Relationship Id="rId81" Type="http://schemas.openxmlformats.org/officeDocument/2006/relationships/slide" Target="slides/slide66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Master" Target="slideMasters/slideMaster5.xml"/><Relationship Id="rId48" Type="http://schemas.openxmlformats.org/officeDocument/2006/relationships/slide" Target="slides/slide33.xml"/><Relationship Id="rId47" Type="http://schemas.openxmlformats.org/officeDocument/2006/relationships/slide" Target="slides/slide32.xml"/><Relationship Id="rId49" Type="http://schemas.openxmlformats.org/officeDocument/2006/relationships/slide" Target="slides/slide34.xml"/><Relationship Id="rId5" Type="http://schemas.openxmlformats.org/officeDocument/2006/relationships/slideMaster" Target="slideMasters/slideMaster1.xml"/><Relationship Id="rId6" Type="http://schemas.openxmlformats.org/officeDocument/2006/relationships/slideMaster" Target="slideMasters/slideMaster2.xml"/><Relationship Id="rId7" Type="http://schemas.openxmlformats.org/officeDocument/2006/relationships/slideMaster" Target="slideMasters/slideMaster3.xml"/><Relationship Id="rId8" Type="http://schemas.openxmlformats.org/officeDocument/2006/relationships/slideMaster" Target="slideMasters/slideMaster4.xml"/><Relationship Id="rId73" Type="http://schemas.openxmlformats.org/officeDocument/2006/relationships/slide" Target="slides/slide58.xml"/><Relationship Id="rId72" Type="http://schemas.openxmlformats.org/officeDocument/2006/relationships/slide" Target="slides/slide57.xml"/><Relationship Id="rId31" Type="http://schemas.openxmlformats.org/officeDocument/2006/relationships/slide" Target="slides/slide16.xml"/><Relationship Id="rId75" Type="http://schemas.openxmlformats.org/officeDocument/2006/relationships/slide" Target="slides/slide60.xml"/><Relationship Id="rId30" Type="http://schemas.openxmlformats.org/officeDocument/2006/relationships/slide" Target="slides/slide15.xml"/><Relationship Id="rId74" Type="http://schemas.openxmlformats.org/officeDocument/2006/relationships/slide" Target="slides/slide59.xml"/><Relationship Id="rId33" Type="http://schemas.openxmlformats.org/officeDocument/2006/relationships/slide" Target="slides/slide18.xml"/><Relationship Id="rId77" Type="http://schemas.openxmlformats.org/officeDocument/2006/relationships/slide" Target="slides/slide62.xml"/><Relationship Id="rId32" Type="http://schemas.openxmlformats.org/officeDocument/2006/relationships/slide" Target="slides/slide17.xml"/><Relationship Id="rId76" Type="http://schemas.openxmlformats.org/officeDocument/2006/relationships/slide" Target="slides/slide61.xml"/><Relationship Id="rId35" Type="http://schemas.openxmlformats.org/officeDocument/2006/relationships/slide" Target="slides/slide20.xml"/><Relationship Id="rId79" Type="http://schemas.openxmlformats.org/officeDocument/2006/relationships/slide" Target="slides/slide64.xml"/><Relationship Id="rId34" Type="http://schemas.openxmlformats.org/officeDocument/2006/relationships/slide" Target="slides/slide19.xml"/><Relationship Id="rId78" Type="http://schemas.openxmlformats.org/officeDocument/2006/relationships/slide" Target="slides/slide63.xml"/><Relationship Id="rId71" Type="http://schemas.openxmlformats.org/officeDocument/2006/relationships/slide" Target="slides/slide56.xml"/><Relationship Id="rId70" Type="http://schemas.openxmlformats.org/officeDocument/2006/relationships/slide" Target="slides/slide55.xml"/><Relationship Id="rId37" Type="http://schemas.openxmlformats.org/officeDocument/2006/relationships/slide" Target="slides/slide22.xml"/><Relationship Id="rId36" Type="http://schemas.openxmlformats.org/officeDocument/2006/relationships/slide" Target="slides/slide21.xml"/><Relationship Id="rId39" Type="http://schemas.openxmlformats.org/officeDocument/2006/relationships/slide" Target="slides/slide24.xml"/><Relationship Id="rId38" Type="http://schemas.openxmlformats.org/officeDocument/2006/relationships/slide" Target="slides/slide23.xml"/><Relationship Id="rId62" Type="http://schemas.openxmlformats.org/officeDocument/2006/relationships/slide" Target="slides/slide47.xml"/><Relationship Id="rId61" Type="http://schemas.openxmlformats.org/officeDocument/2006/relationships/slide" Target="slides/slide46.xml"/><Relationship Id="rId20" Type="http://schemas.openxmlformats.org/officeDocument/2006/relationships/slide" Target="slides/slide5.xml"/><Relationship Id="rId64" Type="http://schemas.openxmlformats.org/officeDocument/2006/relationships/slide" Target="slides/slide49.xml"/><Relationship Id="rId63" Type="http://schemas.openxmlformats.org/officeDocument/2006/relationships/slide" Target="slides/slide48.xml"/><Relationship Id="rId22" Type="http://schemas.openxmlformats.org/officeDocument/2006/relationships/slide" Target="slides/slide7.xml"/><Relationship Id="rId66" Type="http://schemas.openxmlformats.org/officeDocument/2006/relationships/slide" Target="slides/slide51.xml"/><Relationship Id="rId21" Type="http://schemas.openxmlformats.org/officeDocument/2006/relationships/slide" Target="slides/slide6.xml"/><Relationship Id="rId65" Type="http://schemas.openxmlformats.org/officeDocument/2006/relationships/slide" Target="slides/slide50.xml"/><Relationship Id="rId24" Type="http://schemas.openxmlformats.org/officeDocument/2006/relationships/slide" Target="slides/slide9.xml"/><Relationship Id="rId68" Type="http://schemas.openxmlformats.org/officeDocument/2006/relationships/slide" Target="slides/slide53.xml"/><Relationship Id="rId23" Type="http://schemas.openxmlformats.org/officeDocument/2006/relationships/slide" Target="slides/slide8.xml"/><Relationship Id="rId67" Type="http://schemas.openxmlformats.org/officeDocument/2006/relationships/slide" Target="slides/slide52.xml"/><Relationship Id="rId60" Type="http://schemas.openxmlformats.org/officeDocument/2006/relationships/slide" Target="slides/slide45.xml"/><Relationship Id="rId26" Type="http://schemas.openxmlformats.org/officeDocument/2006/relationships/slide" Target="slides/slide11.xml"/><Relationship Id="rId25" Type="http://schemas.openxmlformats.org/officeDocument/2006/relationships/slide" Target="slides/slide10.xml"/><Relationship Id="rId69" Type="http://schemas.openxmlformats.org/officeDocument/2006/relationships/slide" Target="slides/slide54.xml"/><Relationship Id="rId28" Type="http://schemas.openxmlformats.org/officeDocument/2006/relationships/slide" Target="slides/slide13.xml"/><Relationship Id="rId27" Type="http://schemas.openxmlformats.org/officeDocument/2006/relationships/slide" Target="slides/slide12.xml"/><Relationship Id="rId29" Type="http://schemas.openxmlformats.org/officeDocument/2006/relationships/slide" Target="slides/slide14.xml"/><Relationship Id="rId51" Type="http://schemas.openxmlformats.org/officeDocument/2006/relationships/slide" Target="slides/slide36.xml"/><Relationship Id="rId50" Type="http://schemas.openxmlformats.org/officeDocument/2006/relationships/slide" Target="slides/slide35.xml"/><Relationship Id="rId53" Type="http://schemas.openxmlformats.org/officeDocument/2006/relationships/slide" Target="slides/slide38.xml"/><Relationship Id="rId52" Type="http://schemas.openxmlformats.org/officeDocument/2006/relationships/slide" Target="slides/slide37.xml"/><Relationship Id="rId11" Type="http://schemas.openxmlformats.org/officeDocument/2006/relationships/slideMaster" Target="slideMasters/slideMaster7.xml"/><Relationship Id="rId55" Type="http://schemas.openxmlformats.org/officeDocument/2006/relationships/slide" Target="slides/slide40.xml"/><Relationship Id="rId10" Type="http://schemas.openxmlformats.org/officeDocument/2006/relationships/slideMaster" Target="slideMasters/slideMaster6.xml"/><Relationship Id="rId54" Type="http://schemas.openxmlformats.org/officeDocument/2006/relationships/slide" Target="slides/slide39.xml"/><Relationship Id="rId13" Type="http://schemas.openxmlformats.org/officeDocument/2006/relationships/slideMaster" Target="slideMasters/slideMaster9.xml"/><Relationship Id="rId57" Type="http://schemas.openxmlformats.org/officeDocument/2006/relationships/slide" Target="slides/slide42.xml"/><Relationship Id="rId12" Type="http://schemas.openxmlformats.org/officeDocument/2006/relationships/slideMaster" Target="slideMasters/slideMaster8.xml"/><Relationship Id="rId56" Type="http://schemas.openxmlformats.org/officeDocument/2006/relationships/slide" Target="slides/slide41.xml"/><Relationship Id="rId91" Type="http://schemas.openxmlformats.org/officeDocument/2006/relationships/slide" Target="slides/slide76.xml"/><Relationship Id="rId90" Type="http://schemas.openxmlformats.org/officeDocument/2006/relationships/slide" Target="slides/slide75.xml"/><Relationship Id="rId15" Type="http://schemas.openxmlformats.org/officeDocument/2006/relationships/notesMaster" Target="notesMasters/notesMaster1.xml"/><Relationship Id="rId59" Type="http://schemas.openxmlformats.org/officeDocument/2006/relationships/slide" Target="slides/slide44.xml"/><Relationship Id="rId14" Type="http://schemas.openxmlformats.org/officeDocument/2006/relationships/slideMaster" Target="slideMasters/slideMaster10.xml"/><Relationship Id="rId58" Type="http://schemas.openxmlformats.org/officeDocument/2006/relationships/slide" Target="slides/slide43.xml"/><Relationship Id="rId17" Type="http://schemas.openxmlformats.org/officeDocument/2006/relationships/slide" Target="slides/slide2.xml"/><Relationship Id="rId16" Type="http://schemas.openxmlformats.org/officeDocument/2006/relationships/slide" Target="slides/slide1.xml"/><Relationship Id="rId19" Type="http://schemas.openxmlformats.org/officeDocument/2006/relationships/slide" Target="slides/slide4.xml"/><Relationship Id="rId1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000000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2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9" name="Google Shape;239;p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7" name="Google Shape;297;p1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6" name="Google Shape;306;p1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3" name="Google Shape;313;p1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2" name="Google Shape;322;p1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8" name="Google Shape;328;p1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5" name="Google Shape;335;p1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1" name="Google Shape;341;p1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0" name="Google Shape;350;p1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7" name="Google Shape;357;p1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3" name="Google Shape;363;p1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6" name="Google Shape;246;p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67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9" name="Google Shape;369;p2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73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5" name="Google Shape;375;p2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83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5" name="Google Shape;385;p2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90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2" name="Google Shape;392;p2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00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p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2" name="Google Shape;402;p2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10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p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2" name="Google Shape;412;p2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17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2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524288"/>
            <a:headEnd len="sm" w="sm" type="none"/>
            <a:tailEnd len="sm" w="sm" type="none"/>
          </a:ln>
        </p:spPr>
      </p:sp>
      <p:sp>
        <p:nvSpPr>
          <p:cNvPr id="419" name="Google Shape;419;p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0" name="Google Shape;420;p26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26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p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8" name="Google Shape;428;p2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40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p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2" name="Google Shape;442;p2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53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p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5" name="Google Shape;455;p2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3" name="Google Shape;253;p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58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p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0" name="Google Shape;460;p3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63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p3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524288"/>
            <a:headEnd len="sm" w="sm" type="none"/>
            <a:tailEnd len="sm" w="sm" type="none"/>
          </a:ln>
        </p:spPr>
      </p:sp>
      <p:sp>
        <p:nvSpPr>
          <p:cNvPr id="465" name="Google Shape;465;p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6" name="Google Shape;466;p31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72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Google Shape;473;p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4" name="Google Shape;474;p3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78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p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0" name="Google Shape;480;p3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84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p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6" name="Google Shape;486;p3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89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Google Shape;490;p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1" name="Google Shape;491;p3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94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Google Shape;495;p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6" name="Google Shape;496;p3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Google Shape;502;p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3" name="Google Shape;503;p3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7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Google Shape;508;p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9" name="Google Shape;509;p3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13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Google Shape;514;p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5" name="Google Shape;515;p3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2" name="Google Shape;262;p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19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Google Shape;520;p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1" name="Google Shape;521;p4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28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Google Shape;529;p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0" name="Google Shape;530;p4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34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Google Shape;535;p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6" name="Google Shape;536;p4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40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Google Shape;541;p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2" name="Google Shape;542;p4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46" name="Shape 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" name="Google Shape;547;p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8" name="Google Shape;548;p4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52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Google Shape;553;p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4" name="Google Shape;554;p4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59" name="Shape 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Google Shape;560;p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1" name="Google Shape;561;p4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64" name="Shape 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" name="Google Shape;565;p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6" name="Google Shape;566;p4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69" name="Shape 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Google Shape;570;p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1" name="Google Shape;571;p4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75" name="Shape 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" name="Google Shape;576;p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7" name="Google Shape;577;p4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7" name="Google Shape;267;p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80" name="Shape 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" name="Google Shape;581;p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2" name="Google Shape;582;p5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85" name="Shape 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Google Shape;586;p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7" name="Google Shape;587;p5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91" name="Shape 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" name="Google Shape;592;p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3" name="Google Shape;593;p5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96" name="Shape 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7" name="Google Shape;597;p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8" name="Google Shape;598;p5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01" name="Shape 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" name="Google Shape;602;p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3" name="Google Shape;603;p5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07" name="Shape 6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8" name="Google Shape;608;p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9" name="Google Shape;609;p5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12" name="Shape 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" name="Google Shape;613;p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4" name="Google Shape;614;p5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18" name="Shape 6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" name="Google Shape;619;p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0" name="Google Shape;620;p5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24" name="Shape 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5" name="Google Shape;625;p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6" name="Google Shape;626;p5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29" name="Shape 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" name="Google Shape;630;p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1" name="Google Shape;631;p5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3" name="Google Shape;273;p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35" name="Shape 6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" name="Google Shape;636;p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7" name="Google Shape;637;p6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41" name="Shape 6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2" name="Google Shape;642;p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3" name="Google Shape;643;p6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47" name="Shape 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" name="Google Shape;648;p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9" name="Google Shape;649;p6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53" name="Shape 6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4" name="Google Shape;654;p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5" name="Google Shape;655;p6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59" name="Shape 6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0" name="Google Shape;660;p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1" name="Google Shape;661;p6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64" name="Shape 6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" name="Google Shape;665;p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6" name="Google Shape;666;p6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69" name="Shape 6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0" name="Google Shape;670;p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1" name="Google Shape;671;p6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75" name="Shape 6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" name="Google Shape;676;p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7" name="Google Shape;677;p6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81" name="Shape 6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2" name="Google Shape;682;p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3" name="Google Shape;683;p6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87" name="Shape 6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8" name="Google Shape;688;p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9" name="Google Shape;689;p6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9" name="Google Shape;279;p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93" name="Shape 6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4" name="Google Shape;694;p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5" name="Google Shape;695;p7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99" name="Shape 6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0" name="Google Shape;700;p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1" name="Google Shape;701;p7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05" name="Shape 7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" name="Google Shape;706;p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7" name="Google Shape;707;p7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11" name="Shape 7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2" name="Google Shape;712;p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3" name="Google Shape;713;p7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19" name="Shape 7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0" name="Google Shape;720;p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1" name="Google Shape;721;p7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26" name="Shape 7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" name="Google Shape;727;p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8" name="Google Shape;728;p7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33" name="Shape 7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4" name="Google Shape;734;p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5" name="Google Shape;735;p7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5" name="Google Shape;285;p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1" name="Google Shape;291;p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2"/>
          <p:cNvSpPr txBox="1"/>
          <p:nvPr>
            <p:ph type="ctrTitle"/>
          </p:nvPr>
        </p:nvSpPr>
        <p:spPr>
          <a:xfrm>
            <a:off x="722376" y="1820206"/>
            <a:ext cx="777240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45700" spcFirstLastPara="1" rIns="45700" wrap="square" tIns="45700">
            <a:norm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1" sz="4500">
                <a:solidFill>
                  <a:srgbClr val="FF8C3C"/>
                </a:solidFill>
                <a:effectLst>
                  <a:outerShdw blurRad="53975" rotWithShape="0" algn="tl" dir="5400000" dist="22860">
                    <a:srgbClr val="000000">
                      <a:alpha val="55000"/>
                    </a:srgbClr>
                  </a:outerShdw>
                </a:effectLst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2"/>
          <p:cNvSpPr txBox="1"/>
          <p:nvPr>
            <p:ph idx="1" type="subTitle"/>
          </p:nvPr>
        </p:nvSpPr>
        <p:spPr>
          <a:xfrm>
            <a:off x="722376" y="3685032"/>
            <a:ext cx="77724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82875" spcFirstLastPara="1" rIns="91425" wrap="square" tIns="0"/>
          <a:lstStyle>
            <a:lvl1pPr lvl="0" rtl="0" algn="r">
              <a:spcBef>
                <a:spcPts val="0"/>
              </a:spcBef>
              <a:spcAft>
                <a:spcPts val="0"/>
              </a:spcAft>
              <a:buSzPts val="1600"/>
              <a:buNone/>
              <a:defRPr sz="2000">
                <a:solidFill>
                  <a:srgbClr val="78766F"/>
                </a:solidFill>
              </a:defRPr>
            </a:lvl1pPr>
            <a:lvl2pPr lvl="1" rtl="0" algn="ctr">
              <a:spcBef>
                <a:spcPts val="250"/>
              </a:spcBef>
              <a:spcAft>
                <a:spcPts val="0"/>
              </a:spcAft>
              <a:buSzPts val="1800"/>
              <a:buNone/>
              <a:defRPr/>
            </a:lvl2pPr>
            <a:lvl3pPr lvl="2" rtl="0" algn="ctr">
              <a:spcBef>
                <a:spcPts val="250"/>
              </a:spcBef>
              <a:spcAft>
                <a:spcPts val="0"/>
              </a:spcAft>
              <a:buSzPts val="1800"/>
              <a:buNone/>
              <a:defRPr/>
            </a:lvl3pPr>
            <a:lvl4pPr lvl="3" rtl="0" algn="ctr">
              <a:spcBef>
                <a:spcPts val="225"/>
              </a:spcBef>
              <a:spcAft>
                <a:spcPts val="0"/>
              </a:spcAft>
              <a:buSzPts val="2016"/>
              <a:buNone/>
              <a:defRPr/>
            </a:lvl4pPr>
            <a:lvl5pPr lvl="4" rtl="0" algn="ctr">
              <a:spcBef>
                <a:spcPts val="250"/>
              </a:spcBef>
              <a:spcAft>
                <a:spcPts val="0"/>
              </a:spcAft>
              <a:buSzPts val="1800"/>
              <a:buNone/>
              <a:defRPr/>
            </a:lvl5pPr>
            <a:lvl6pPr lvl="5" rtl="0" algn="ctr">
              <a:spcBef>
                <a:spcPts val="250"/>
              </a:spcBef>
              <a:spcAft>
                <a:spcPts val="0"/>
              </a:spcAft>
              <a:buSzPts val="1800"/>
              <a:buNone/>
              <a:defRPr/>
            </a:lvl6pPr>
            <a:lvl7pPr lvl="6" rtl="0" algn="ctr">
              <a:spcBef>
                <a:spcPts val="255"/>
              </a:spcBef>
              <a:spcAft>
                <a:spcPts val="0"/>
              </a:spcAft>
              <a:buSzPts val="1800"/>
              <a:buNone/>
              <a:defRPr/>
            </a:lvl7pPr>
            <a:lvl8pPr lvl="7" rtl="0" algn="ctr">
              <a:spcBef>
                <a:spcPts val="257"/>
              </a:spcBef>
              <a:spcAft>
                <a:spcPts val="0"/>
              </a:spcAft>
              <a:buSzPts val="1800"/>
              <a:buNone/>
              <a:defRPr/>
            </a:lvl8pPr>
            <a:lvl9pPr lvl="8" rtl="0" algn="ctr">
              <a:spcBef>
                <a:spcPts val="255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22" name="Google Shape;22;p2"/>
          <p:cNvSpPr txBox="1"/>
          <p:nvPr>
            <p:ph idx="10" type="dt"/>
          </p:nvPr>
        </p:nvSpPr>
        <p:spPr>
          <a:xfrm>
            <a:off x="3776662" y="6111875"/>
            <a:ext cx="22860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rgbClr val="A7A399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2"/>
          <p:cNvSpPr txBox="1"/>
          <p:nvPr>
            <p:ph idx="11" type="ftr"/>
          </p:nvPr>
        </p:nvSpPr>
        <p:spPr>
          <a:xfrm>
            <a:off x="6062662" y="6111875"/>
            <a:ext cx="22860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2"/>
          <p:cNvSpPr txBox="1"/>
          <p:nvPr>
            <p:ph idx="12" type="sldNum"/>
          </p:nvPr>
        </p:nvSpPr>
        <p:spPr>
          <a:xfrm>
            <a:off x="8348662" y="6111875"/>
            <a:ext cx="457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000"/>
              <a:buFont typeface="Arial"/>
              <a:buNone/>
              <a:defRPr b="0" i="0" sz="1000" u="none">
                <a:solidFill>
                  <a:srgbClr val="A7A39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000"/>
              <a:buFont typeface="Arial"/>
              <a:buNone/>
              <a:defRPr b="0" i="0" sz="1000" u="none">
                <a:solidFill>
                  <a:srgbClr val="A7A39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000"/>
              <a:buFont typeface="Arial"/>
              <a:buNone/>
              <a:defRPr b="0" i="0" sz="1000" u="none">
                <a:solidFill>
                  <a:srgbClr val="A7A39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000"/>
              <a:buFont typeface="Arial"/>
              <a:buNone/>
              <a:defRPr b="0" i="0" sz="1000" u="none">
                <a:solidFill>
                  <a:srgbClr val="A7A39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000"/>
              <a:buFont typeface="Arial"/>
              <a:buNone/>
              <a:defRPr b="0" i="0" sz="1000" u="none">
                <a:solidFill>
                  <a:srgbClr val="A7A39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000"/>
              <a:buFont typeface="Arial"/>
              <a:buNone/>
              <a:defRPr b="0" i="0" sz="1000" u="none">
                <a:solidFill>
                  <a:srgbClr val="A7A399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000"/>
              <a:buFont typeface="Arial"/>
              <a:buNone/>
              <a:defRPr b="0" i="0" sz="1000" u="none">
                <a:solidFill>
                  <a:srgbClr val="A7A399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000"/>
              <a:buFont typeface="Arial"/>
              <a:buNone/>
              <a:defRPr b="0" i="0" sz="1000" u="none">
                <a:solidFill>
                  <a:srgbClr val="A7A399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000"/>
              <a:buFont typeface="Arial"/>
              <a:buNone/>
              <a:defRPr b="0" i="0" sz="1000" u="none">
                <a:solidFill>
                  <a:srgbClr val="A7A39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Vertical Title and Text" type="vertTitleAndTx">
  <p:cSld name="VERTICAL_TITLE_AND_VERTICAL_TEXT"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3"/>
          <p:cNvSpPr txBox="1"/>
          <p:nvPr>
            <p:ph type="title"/>
          </p:nvPr>
        </p:nvSpPr>
        <p:spPr>
          <a:xfrm rot="5400000">
            <a:off x="4991100" y="2171704"/>
            <a:ext cx="5257800" cy="1981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9" name="Google Shape;99;p13"/>
          <p:cNvSpPr txBox="1"/>
          <p:nvPr>
            <p:ph idx="1" type="body"/>
          </p:nvPr>
        </p:nvSpPr>
        <p:spPr>
          <a:xfrm rot="5400000">
            <a:off x="876300" y="190502"/>
            <a:ext cx="5257800" cy="594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82875" spcFirstLastPara="1" rIns="91425" wrap="square" tIns="91425"/>
          <a:lstStyle>
            <a:lvl1pPr indent="-320040" lvl="0" marL="457200" rtl="0" algn="l">
              <a:spcBef>
                <a:spcPts val="250"/>
              </a:spcBef>
              <a:spcAft>
                <a:spcPts val="0"/>
              </a:spcAft>
              <a:buSzPts val="1440"/>
              <a:buChar char="●"/>
              <a:defRPr/>
            </a:lvl1pPr>
            <a:lvl2pPr indent="-342900" lvl="1" marL="914400" rtl="0" algn="l">
              <a:spcBef>
                <a:spcPts val="250"/>
              </a:spcBef>
              <a:spcAft>
                <a:spcPts val="0"/>
              </a:spcAft>
              <a:buSzPts val="1800"/>
              <a:buChar char="◦"/>
              <a:defRPr/>
            </a:lvl2pPr>
            <a:lvl3pPr indent="-342900" lvl="2" marL="1371600" rtl="0" algn="l">
              <a:spcBef>
                <a:spcPts val="250"/>
              </a:spcBef>
              <a:spcAft>
                <a:spcPts val="0"/>
              </a:spcAft>
              <a:buSzPts val="1800"/>
              <a:buChar char="⚫"/>
              <a:defRPr/>
            </a:lvl3pPr>
            <a:lvl4pPr indent="-356616" lvl="3" marL="1828800" rtl="0" algn="l">
              <a:spcBef>
                <a:spcPts val="225"/>
              </a:spcBef>
              <a:spcAft>
                <a:spcPts val="0"/>
              </a:spcAft>
              <a:buSzPts val="2016"/>
              <a:buChar char="◦"/>
              <a:defRPr/>
            </a:lvl4pPr>
            <a:lvl5pPr indent="-342900" lvl="4" marL="2286000" rtl="0" algn="l">
              <a:spcBef>
                <a:spcPts val="250"/>
              </a:spcBef>
              <a:spcAft>
                <a:spcPts val="0"/>
              </a:spcAft>
              <a:buSzPts val="1800"/>
              <a:buChar char="⚫"/>
              <a:defRPr/>
            </a:lvl5pPr>
            <a:lvl6pPr indent="-342900" lvl="5" marL="2743200" rtl="0" algn="l">
              <a:spcBef>
                <a:spcPts val="25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rtl="0" algn="l">
              <a:spcBef>
                <a:spcPts val="255"/>
              </a:spcBef>
              <a:spcAft>
                <a:spcPts val="0"/>
              </a:spcAft>
              <a:buSzPts val="1800"/>
              <a:buChar char="⚫"/>
              <a:defRPr/>
            </a:lvl7pPr>
            <a:lvl8pPr indent="-342900" lvl="7" marL="3657600" rtl="0" algn="l">
              <a:spcBef>
                <a:spcPts val="257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rtl="0" algn="l">
              <a:spcBef>
                <a:spcPts val="255"/>
              </a:spcBef>
              <a:spcAft>
                <a:spcPts val="0"/>
              </a:spcAft>
              <a:buSzPts val="1800"/>
              <a:buChar char="⚫"/>
              <a:defRPr/>
            </a:lvl9pPr>
          </a:lstStyle>
          <a:p/>
        </p:txBody>
      </p:sp>
      <p:sp>
        <p:nvSpPr>
          <p:cNvPr id="100" name="Google Shape;100;p13"/>
          <p:cNvSpPr txBox="1"/>
          <p:nvPr>
            <p:ph idx="10" type="dt"/>
          </p:nvPr>
        </p:nvSpPr>
        <p:spPr>
          <a:xfrm>
            <a:off x="3776662" y="6111875"/>
            <a:ext cx="22860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rgbClr val="A7A399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1" name="Google Shape;101;p13"/>
          <p:cNvSpPr txBox="1"/>
          <p:nvPr>
            <p:ph idx="11" type="ftr"/>
          </p:nvPr>
        </p:nvSpPr>
        <p:spPr>
          <a:xfrm>
            <a:off x="6062662" y="6111875"/>
            <a:ext cx="22860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2" name="Google Shape;102;p13"/>
          <p:cNvSpPr txBox="1"/>
          <p:nvPr>
            <p:ph idx="12" type="sldNum"/>
          </p:nvPr>
        </p:nvSpPr>
        <p:spPr>
          <a:xfrm>
            <a:off x="8348662" y="6111875"/>
            <a:ext cx="457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000"/>
              <a:buFont typeface="Arial"/>
              <a:buNone/>
              <a:defRPr b="0" i="0" sz="1000" u="none">
                <a:solidFill>
                  <a:srgbClr val="A7A39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000"/>
              <a:buFont typeface="Arial"/>
              <a:buNone/>
              <a:defRPr b="0" i="0" sz="1000" u="none">
                <a:solidFill>
                  <a:srgbClr val="A7A39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000"/>
              <a:buFont typeface="Arial"/>
              <a:buNone/>
              <a:defRPr b="0" i="0" sz="1000" u="none">
                <a:solidFill>
                  <a:srgbClr val="A7A39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000"/>
              <a:buFont typeface="Arial"/>
              <a:buNone/>
              <a:defRPr b="0" i="0" sz="1000" u="none">
                <a:solidFill>
                  <a:srgbClr val="A7A39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000"/>
              <a:buFont typeface="Arial"/>
              <a:buNone/>
              <a:defRPr b="0" i="0" sz="1000" u="none">
                <a:solidFill>
                  <a:srgbClr val="A7A39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000"/>
              <a:buFont typeface="Arial"/>
              <a:buNone/>
              <a:defRPr b="0" i="0" sz="1000" u="none">
                <a:solidFill>
                  <a:srgbClr val="A7A399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000"/>
              <a:buFont typeface="Arial"/>
              <a:buNone/>
              <a:defRPr b="0" i="0" sz="1000" u="none">
                <a:solidFill>
                  <a:srgbClr val="A7A399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000"/>
              <a:buFont typeface="Arial"/>
              <a:buNone/>
              <a:defRPr b="0" i="0" sz="1000" u="none">
                <a:solidFill>
                  <a:srgbClr val="A7A399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000"/>
              <a:buFont typeface="Arial"/>
              <a:buNone/>
              <a:defRPr b="0" i="0" sz="1000" u="none">
                <a:solidFill>
                  <a:srgbClr val="A7A39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Vertical Text" type="vertTx">
  <p:cSld name="VERTICAL_TEXT"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4"/>
          <p:cNvSpPr txBox="1"/>
          <p:nvPr>
            <p:ph type="title"/>
          </p:nvPr>
        </p:nvSpPr>
        <p:spPr>
          <a:xfrm>
            <a:off x="502920" y="4983480"/>
            <a:ext cx="8184000" cy="1051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5" name="Google Shape;105;p14"/>
          <p:cNvSpPr txBox="1"/>
          <p:nvPr>
            <p:ph idx="1" type="body"/>
          </p:nvPr>
        </p:nvSpPr>
        <p:spPr>
          <a:xfrm rot="5400000">
            <a:off x="2500800" y="-1467648"/>
            <a:ext cx="4188000" cy="818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82875" spcFirstLastPara="1" rIns="91425" wrap="square" tIns="91425"/>
          <a:lstStyle>
            <a:lvl1pPr indent="-320040" lvl="0" marL="457200" rtl="0" algn="l">
              <a:spcBef>
                <a:spcPts val="250"/>
              </a:spcBef>
              <a:spcAft>
                <a:spcPts val="0"/>
              </a:spcAft>
              <a:buSzPts val="1440"/>
              <a:buChar char="●"/>
              <a:defRPr/>
            </a:lvl1pPr>
            <a:lvl2pPr indent="-342900" lvl="1" marL="914400" rtl="0" algn="l">
              <a:spcBef>
                <a:spcPts val="250"/>
              </a:spcBef>
              <a:spcAft>
                <a:spcPts val="0"/>
              </a:spcAft>
              <a:buSzPts val="1800"/>
              <a:buChar char="◦"/>
              <a:defRPr/>
            </a:lvl2pPr>
            <a:lvl3pPr indent="-342900" lvl="2" marL="1371600" rtl="0" algn="l">
              <a:spcBef>
                <a:spcPts val="250"/>
              </a:spcBef>
              <a:spcAft>
                <a:spcPts val="0"/>
              </a:spcAft>
              <a:buSzPts val="1800"/>
              <a:buChar char="⚫"/>
              <a:defRPr/>
            </a:lvl3pPr>
            <a:lvl4pPr indent="-356616" lvl="3" marL="1828800" rtl="0" algn="l">
              <a:spcBef>
                <a:spcPts val="225"/>
              </a:spcBef>
              <a:spcAft>
                <a:spcPts val="0"/>
              </a:spcAft>
              <a:buSzPts val="2016"/>
              <a:buChar char="◦"/>
              <a:defRPr/>
            </a:lvl4pPr>
            <a:lvl5pPr indent="-342900" lvl="4" marL="2286000" rtl="0" algn="l">
              <a:spcBef>
                <a:spcPts val="250"/>
              </a:spcBef>
              <a:spcAft>
                <a:spcPts val="0"/>
              </a:spcAft>
              <a:buSzPts val="1800"/>
              <a:buChar char="⚫"/>
              <a:defRPr/>
            </a:lvl5pPr>
            <a:lvl6pPr indent="-342900" lvl="5" marL="2743200" rtl="0" algn="l">
              <a:spcBef>
                <a:spcPts val="25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rtl="0" algn="l">
              <a:spcBef>
                <a:spcPts val="255"/>
              </a:spcBef>
              <a:spcAft>
                <a:spcPts val="0"/>
              </a:spcAft>
              <a:buSzPts val="1800"/>
              <a:buChar char="⚫"/>
              <a:defRPr/>
            </a:lvl7pPr>
            <a:lvl8pPr indent="-342900" lvl="7" marL="3657600" rtl="0" algn="l">
              <a:spcBef>
                <a:spcPts val="257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rtl="0" algn="l">
              <a:spcBef>
                <a:spcPts val="255"/>
              </a:spcBef>
              <a:spcAft>
                <a:spcPts val="0"/>
              </a:spcAft>
              <a:buSzPts val="1800"/>
              <a:buChar char="⚫"/>
              <a:defRPr/>
            </a:lvl9pPr>
          </a:lstStyle>
          <a:p/>
        </p:txBody>
      </p:sp>
      <p:sp>
        <p:nvSpPr>
          <p:cNvPr id="106" name="Google Shape;106;p14"/>
          <p:cNvSpPr txBox="1"/>
          <p:nvPr>
            <p:ph idx="10" type="dt"/>
          </p:nvPr>
        </p:nvSpPr>
        <p:spPr>
          <a:xfrm>
            <a:off x="3776662" y="6111875"/>
            <a:ext cx="22860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rgbClr val="A7A399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7" name="Google Shape;107;p14"/>
          <p:cNvSpPr txBox="1"/>
          <p:nvPr>
            <p:ph idx="11" type="ftr"/>
          </p:nvPr>
        </p:nvSpPr>
        <p:spPr>
          <a:xfrm>
            <a:off x="6062662" y="6111875"/>
            <a:ext cx="22860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8" name="Google Shape;108;p14"/>
          <p:cNvSpPr txBox="1"/>
          <p:nvPr>
            <p:ph idx="12" type="sldNum"/>
          </p:nvPr>
        </p:nvSpPr>
        <p:spPr>
          <a:xfrm>
            <a:off x="8348662" y="6111875"/>
            <a:ext cx="457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000"/>
              <a:buFont typeface="Arial"/>
              <a:buNone/>
              <a:defRPr b="0" i="0" sz="1000" u="none">
                <a:solidFill>
                  <a:srgbClr val="A7A39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000"/>
              <a:buFont typeface="Arial"/>
              <a:buNone/>
              <a:defRPr b="0" i="0" sz="1000" u="none">
                <a:solidFill>
                  <a:srgbClr val="A7A39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000"/>
              <a:buFont typeface="Arial"/>
              <a:buNone/>
              <a:defRPr b="0" i="0" sz="1000" u="none">
                <a:solidFill>
                  <a:srgbClr val="A7A39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000"/>
              <a:buFont typeface="Arial"/>
              <a:buNone/>
              <a:defRPr b="0" i="0" sz="1000" u="none">
                <a:solidFill>
                  <a:srgbClr val="A7A39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000"/>
              <a:buFont typeface="Arial"/>
              <a:buNone/>
              <a:defRPr b="0" i="0" sz="1000" u="none">
                <a:solidFill>
                  <a:srgbClr val="A7A39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000"/>
              <a:buFont typeface="Arial"/>
              <a:buNone/>
              <a:defRPr b="0" i="0" sz="1000" u="none">
                <a:solidFill>
                  <a:srgbClr val="A7A399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000"/>
              <a:buFont typeface="Arial"/>
              <a:buNone/>
              <a:defRPr b="0" i="0" sz="1000" u="none">
                <a:solidFill>
                  <a:srgbClr val="A7A399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000"/>
              <a:buFont typeface="Arial"/>
              <a:buNone/>
              <a:defRPr b="0" i="0" sz="1000" u="none">
                <a:solidFill>
                  <a:srgbClr val="A7A399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000"/>
              <a:buFont typeface="Arial"/>
              <a:buNone/>
              <a:defRPr b="0" i="0" sz="1000" u="none">
                <a:solidFill>
                  <a:srgbClr val="A7A39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t with Caption" type="objTx">
  <p:cSld name="OBJECT_WITH_CAPTION_TEXT"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5"/>
          <p:cNvSpPr txBox="1"/>
          <p:nvPr>
            <p:ph type="title"/>
          </p:nvPr>
        </p:nvSpPr>
        <p:spPr>
          <a:xfrm>
            <a:off x="5538784" y="533400"/>
            <a:ext cx="29718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Verdana"/>
              <a:buNone/>
              <a:defRPr b="1" sz="2200">
                <a:solidFill>
                  <a:schemeClr val="accent1"/>
                </a:solidFill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1" name="Google Shape;111;p15"/>
          <p:cNvSpPr txBox="1"/>
          <p:nvPr>
            <p:ph idx="1" type="body"/>
          </p:nvPr>
        </p:nvSpPr>
        <p:spPr>
          <a:xfrm>
            <a:off x="5538847" y="1447802"/>
            <a:ext cx="2971800" cy="420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91425"/>
          <a:lstStyle>
            <a:lvl1pPr indent="-228600" lvl="0" marL="457200" marR="18288" rtl="0" algn="l">
              <a:spcBef>
                <a:spcPts val="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dk1"/>
                </a:solidFill>
              </a:defRPr>
            </a:lvl1pPr>
            <a:lvl2pPr indent="-228600" lvl="1" marL="914400" rtl="0" algn="l">
              <a:spcBef>
                <a:spcPts val="250"/>
              </a:spcBef>
              <a:spcAft>
                <a:spcPts val="0"/>
              </a:spcAft>
              <a:buSzPts val="1200"/>
              <a:buNone/>
              <a:defRPr sz="1200">
                <a:solidFill>
                  <a:schemeClr val="dk1"/>
                </a:solidFill>
              </a:defRPr>
            </a:lvl2pPr>
            <a:lvl3pPr indent="-228600" lvl="2" marL="1371600" rtl="0" algn="l">
              <a:spcBef>
                <a:spcPts val="250"/>
              </a:spcBef>
              <a:spcAft>
                <a:spcPts val="0"/>
              </a:spcAft>
              <a:buSzPts val="1000"/>
              <a:buNone/>
              <a:defRPr sz="1000">
                <a:solidFill>
                  <a:schemeClr val="dk1"/>
                </a:solidFill>
              </a:defRPr>
            </a:lvl3pPr>
            <a:lvl4pPr indent="-228600" lvl="3" marL="1828800" rtl="0" algn="l">
              <a:spcBef>
                <a:spcPts val="225"/>
              </a:spcBef>
              <a:spcAft>
                <a:spcPts val="0"/>
              </a:spcAft>
              <a:buSzPts val="1008"/>
              <a:buNone/>
              <a:defRPr sz="900">
                <a:solidFill>
                  <a:schemeClr val="dk1"/>
                </a:solidFill>
              </a:defRPr>
            </a:lvl4pPr>
            <a:lvl5pPr indent="-228600" lvl="4" marL="2286000" rtl="0" algn="l">
              <a:spcBef>
                <a:spcPts val="250"/>
              </a:spcBef>
              <a:spcAft>
                <a:spcPts val="0"/>
              </a:spcAft>
              <a:buSzPts val="900"/>
              <a:buNone/>
              <a:defRPr sz="900">
                <a:solidFill>
                  <a:schemeClr val="dk1"/>
                </a:solidFill>
              </a:defRPr>
            </a:lvl5pPr>
            <a:lvl6pPr indent="-342900" lvl="5" marL="2743200" rtl="0" algn="l">
              <a:spcBef>
                <a:spcPts val="25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rtl="0" algn="l">
              <a:spcBef>
                <a:spcPts val="255"/>
              </a:spcBef>
              <a:spcAft>
                <a:spcPts val="0"/>
              </a:spcAft>
              <a:buSzPts val="1800"/>
              <a:buChar char="⚫"/>
              <a:defRPr/>
            </a:lvl7pPr>
            <a:lvl8pPr indent="-342900" lvl="7" marL="3657600" rtl="0" algn="l">
              <a:spcBef>
                <a:spcPts val="257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rtl="0" algn="l">
              <a:spcBef>
                <a:spcPts val="255"/>
              </a:spcBef>
              <a:spcAft>
                <a:spcPts val="0"/>
              </a:spcAft>
              <a:buSzPts val="1800"/>
              <a:buChar char="⚫"/>
              <a:defRPr/>
            </a:lvl9pPr>
          </a:lstStyle>
          <a:p/>
        </p:txBody>
      </p:sp>
      <p:sp>
        <p:nvSpPr>
          <p:cNvPr id="112" name="Google Shape;112;p15"/>
          <p:cNvSpPr txBox="1"/>
          <p:nvPr>
            <p:ph idx="2" type="body"/>
          </p:nvPr>
        </p:nvSpPr>
        <p:spPr>
          <a:xfrm>
            <a:off x="761372" y="930144"/>
            <a:ext cx="4626300" cy="472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82875" spcFirstLastPara="1" rIns="91425" wrap="square" tIns="91425"/>
          <a:lstStyle>
            <a:lvl1pPr indent="-370840" lvl="0" marL="457200" rtl="0" algn="l">
              <a:spcBef>
                <a:spcPts val="250"/>
              </a:spcBef>
              <a:spcAft>
                <a:spcPts val="0"/>
              </a:spcAft>
              <a:buSzPts val="2240"/>
              <a:buChar char="●"/>
              <a:defRPr sz="2800">
                <a:solidFill>
                  <a:schemeClr val="dk1"/>
                </a:solidFill>
              </a:defRPr>
            </a:lvl1pPr>
            <a:lvl2pPr indent="-393700" lvl="1" marL="914400" rtl="0" algn="l">
              <a:spcBef>
                <a:spcPts val="250"/>
              </a:spcBef>
              <a:spcAft>
                <a:spcPts val="0"/>
              </a:spcAft>
              <a:buSzPts val="2600"/>
              <a:buChar char="◦"/>
              <a:defRPr sz="2600">
                <a:solidFill>
                  <a:schemeClr val="dk1"/>
                </a:solidFill>
              </a:defRPr>
            </a:lvl2pPr>
            <a:lvl3pPr indent="-381000" lvl="2" marL="1371600" rtl="0" algn="l">
              <a:spcBef>
                <a:spcPts val="250"/>
              </a:spcBef>
              <a:spcAft>
                <a:spcPts val="0"/>
              </a:spcAft>
              <a:buSzPts val="2400"/>
              <a:buChar char="⚫"/>
              <a:defRPr sz="2400">
                <a:solidFill>
                  <a:schemeClr val="dk1"/>
                </a:solidFill>
              </a:defRPr>
            </a:lvl3pPr>
            <a:lvl4pPr indent="-370839" lvl="3" marL="1828800" rtl="0" algn="l">
              <a:spcBef>
                <a:spcPts val="225"/>
              </a:spcBef>
              <a:spcAft>
                <a:spcPts val="0"/>
              </a:spcAft>
              <a:buSzPts val="2240"/>
              <a:buChar char="◦"/>
              <a:defRPr sz="2000">
                <a:solidFill>
                  <a:schemeClr val="dk1"/>
                </a:solidFill>
              </a:defRPr>
            </a:lvl4pPr>
            <a:lvl5pPr indent="-355600" lvl="4" marL="2286000" rtl="0" algn="l">
              <a:spcBef>
                <a:spcPts val="250"/>
              </a:spcBef>
              <a:spcAft>
                <a:spcPts val="0"/>
              </a:spcAft>
              <a:buSzPts val="2000"/>
              <a:buChar char="⚫"/>
              <a:defRPr sz="2000">
                <a:solidFill>
                  <a:schemeClr val="dk1"/>
                </a:solidFill>
              </a:defRPr>
            </a:lvl5pPr>
            <a:lvl6pPr indent="-228600" lvl="5" marL="2743200" rtl="0" algn="l">
              <a:spcBef>
                <a:spcPts val="250"/>
              </a:spcBef>
              <a:spcAft>
                <a:spcPts val="0"/>
              </a:spcAft>
              <a:buSzPts val="1700"/>
              <a:buNone/>
              <a:defRPr/>
            </a:lvl6pPr>
            <a:lvl7pPr indent="-342900" lvl="6" marL="3200400" rtl="0" algn="l">
              <a:spcBef>
                <a:spcPts val="255"/>
              </a:spcBef>
              <a:spcAft>
                <a:spcPts val="0"/>
              </a:spcAft>
              <a:buSzPts val="1800"/>
              <a:buChar char="⚫"/>
              <a:defRPr/>
            </a:lvl7pPr>
            <a:lvl8pPr indent="-342900" lvl="7" marL="3657600" rtl="0" algn="l">
              <a:spcBef>
                <a:spcPts val="257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rtl="0" algn="l">
              <a:spcBef>
                <a:spcPts val="255"/>
              </a:spcBef>
              <a:spcAft>
                <a:spcPts val="0"/>
              </a:spcAft>
              <a:buSzPts val="1800"/>
              <a:buChar char="⚫"/>
              <a:defRPr/>
            </a:lvl9pPr>
          </a:lstStyle>
          <a:p/>
        </p:txBody>
      </p:sp>
      <p:sp>
        <p:nvSpPr>
          <p:cNvPr id="113" name="Google Shape;113;p15"/>
          <p:cNvSpPr txBox="1"/>
          <p:nvPr>
            <p:ph idx="10" type="dt"/>
          </p:nvPr>
        </p:nvSpPr>
        <p:spPr>
          <a:xfrm>
            <a:off x="3776662" y="6111875"/>
            <a:ext cx="22860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rgbClr val="A7A399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4" name="Google Shape;114;p15"/>
          <p:cNvSpPr txBox="1"/>
          <p:nvPr>
            <p:ph idx="11" type="ftr"/>
          </p:nvPr>
        </p:nvSpPr>
        <p:spPr>
          <a:xfrm>
            <a:off x="6062662" y="6111875"/>
            <a:ext cx="22860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5" name="Google Shape;115;p15"/>
          <p:cNvSpPr txBox="1"/>
          <p:nvPr>
            <p:ph idx="12" type="sldNum"/>
          </p:nvPr>
        </p:nvSpPr>
        <p:spPr>
          <a:xfrm>
            <a:off x="8348662" y="6111875"/>
            <a:ext cx="457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000"/>
              <a:buFont typeface="Arial"/>
              <a:buNone/>
              <a:defRPr b="0" i="0" sz="1000" u="none">
                <a:solidFill>
                  <a:srgbClr val="A7A39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000"/>
              <a:buFont typeface="Arial"/>
              <a:buNone/>
              <a:defRPr b="0" i="0" sz="1000" u="none">
                <a:solidFill>
                  <a:srgbClr val="A7A39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000"/>
              <a:buFont typeface="Arial"/>
              <a:buNone/>
              <a:defRPr b="0" i="0" sz="1000" u="none">
                <a:solidFill>
                  <a:srgbClr val="A7A39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000"/>
              <a:buFont typeface="Arial"/>
              <a:buNone/>
              <a:defRPr b="0" i="0" sz="1000" u="none">
                <a:solidFill>
                  <a:srgbClr val="A7A39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000"/>
              <a:buFont typeface="Arial"/>
              <a:buNone/>
              <a:defRPr b="0" i="0" sz="1000" u="none">
                <a:solidFill>
                  <a:srgbClr val="A7A39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000"/>
              <a:buFont typeface="Arial"/>
              <a:buNone/>
              <a:defRPr b="0" i="0" sz="1000" u="none">
                <a:solidFill>
                  <a:srgbClr val="A7A399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000"/>
              <a:buFont typeface="Arial"/>
              <a:buNone/>
              <a:defRPr b="0" i="0" sz="1000" u="none">
                <a:solidFill>
                  <a:srgbClr val="A7A399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000"/>
              <a:buFont typeface="Arial"/>
              <a:buNone/>
              <a:defRPr b="0" i="0" sz="1000" u="none">
                <a:solidFill>
                  <a:srgbClr val="A7A399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000"/>
              <a:buFont typeface="Arial"/>
              <a:buNone/>
              <a:defRPr b="0" i="0" sz="1000" u="none">
                <a:solidFill>
                  <a:srgbClr val="A7A39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6"/>
          <p:cNvSpPr txBox="1"/>
          <p:nvPr>
            <p:ph type="title"/>
          </p:nvPr>
        </p:nvSpPr>
        <p:spPr>
          <a:xfrm>
            <a:off x="503237" y="4986337"/>
            <a:ext cx="8183700" cy="1050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8" name="Google Shape;118;p16"/>
          <p:cNvSpPr txBox="1"/>
          <p:nvPr>
            <p:ph idx="10" type="dt"/>
          </p:nvPr>
        </p:nvSpPr>
        <p:spPr>
          <a:xfrm>
            <a:off x="3776662" y="6111875"/>
            <a:ext cx="22860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rgbClr val="A7A399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9" name="Google Shape;119;p16"/>
          <p:cNvSpPr txBox="1"/>
          <p:nvPr>
            <p:ph idx="11" type="ftr"/>
          </p:nvPr>
        </p:nvSpPr>
        <p:spPr>
          <a:xfrm>
            <a:off x="6062662" y="6111875"/>
            <a:ext cx="22860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0" name="Google Shape;120;p16"/>
          <p:cNvSpPr txBox="1"/>
          <p:nvPr>
            <p:ph idx="12" type="sldNum"/>
          </p:nvPr>
        </p:nvSpPr>
        <p:spPr>
          <a:xfrm>
            <a:off x="8348662" y="6111875"/>
            <a:ext cx="457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000"/>
              <a:buFont typeface="Arial"/>
              <a:buNone/>
              <a:defRPr b="0" i="0" sz="1000" u="none">
                <a:solidFill>
                  <a:srgbClr val="A7A39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000"/>
              <a:buFont typeface="Arial"/>
              <a:buNone/>
              <a:defRPr b="0" i="0" sz="1000" u="none">
                <a:solidFill>
                  <a:srgbClr val="A7A39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000"/>
              <a:buFont typeface="Arial"/>
              <a:buNone/>
              <a:defRPr b="0" i="0" sz="1000" u="none">
                <a:solidFill>
                  <a:srgbClr val="A7A39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000"/>
              <a:buFont typeface="Arial"/>
              <a:buNone/>
              <a:defRPr b="0" i="0" sz="1000" u="none">
                <a:solidFill>
                  <a:srgbClr val="A7A39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000"/>
              <a:buFont typeface="Arial"/>
              <a:buNone/>
              <a:defRPr b="0" i="0" sz="1000" u="none">
                <a:solidFill>
                  <a:srgbClr val="A7A39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000"/>
              <a:buFont typeface="Arial"/>
              <a:buNone/>
              <a:defRPr b="0" i="0" sz="1000" u="none">
                <a:solidFill>
                  <a:srgbClr val="A7A399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000"/>
              <a:buFont typeface="Arial"/>
              <a:buNone/>
              <a:defRPr b="0" i="0" sz="1000" u="none">
                <a:solidFill>
                  <a:srgbClr val="A7A399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000"/>
              <a:buFont typeface="Arial"/>
              <a:buNone/>
              <a:defRPr b="0" i="0" sz="1000" u="none">
                <a:solidFill>
                  <a:srgbClr val="A7A399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000"/>
              <a:buFont typeface="Arial"/>
              <a:buNone/>
              <a:defRPr b="0" i="0" sz="1000" u="none">
                <a:solidFill>
                  <a:srgbClr val="A7A39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mparison" type="twoTxTwoObj">
  <p:cSld name="TWO_OBJECTS_WITH_TEXT"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7"/>
          <p:cNvSpPr txBox="1"/>
          <p:nvPr>
            <p:ph type="title"/>
          </p:nvPr>
        </p:nvSpPr>
        <p:spPr>
          <a:xfrm>
            <a:off x="502920" y="4983480"/>
            <a:ext cx="8184000" cy="1051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3" name="Google Shape;123;p17"/>
          <p:cNvSpPr txBox="1"/>
          <p:nvPr>
            <p:ph idx="1" type="body"/>
          </p:nvPr>
        </p:nvSpPr>
        <p:spPr>
          <a:xfrm>
            <a:off x="607224" y="579438"/>
            <a:ext cx="3931800" cy="79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146300" spcFirstLastPara="1" rIns="91425" wrap="square" tIns="91425"/>
          <a:lstStyle>
            <a:lvl1pPr indent="-228600" lvl="0" marL="457200" rtl="0" algn="l">
              <a:spcBef>
                <a:spcPts val="250"/>
              </a:spcBef>
              <a:spcAft>
                <a:spcPts val="0"/>
              </a:spcAft>
              <a:buSzPts val="1920"/>
              <a:buNone/>
              <a:defRPr b="1" sz="2400">
                <a:solidFill>
                  <a:schemeClr val="dk1"/>
                </a:solidFill>
              </a:defRPr>
            </a:lvl1pPr>
            <a:lvl2pPr indent="-228600" lvl="1" marL="914400" rtl="0" algn="l">
              <a:spcBef>
                <a:spcPts val="25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rtl="0" algn="l">
              <a:spcBef>
                <a:spcPts val="25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rtl="0" algn="l">
              <a:spcBef>
                <a:spcPts val="225"/>
              </a:spcBef>
              <a:spcAft>
                <a:spcPts val="0"/>
              </a:spcAft>
              <a:buSzPts val="1792"/>
              <a:buNone/>
              <a:defRPr b="1" sz="1600"/>
            </a:lvl4pPr>
            <a:lvl5pPr indent="-228600" lvl="4" marL="2286000" rtl="0" algn="l">
              <a:spcBef>
                <a:spcPts val="25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342900" lvl="5" marL="2743200" rtl="0" algn="l">
              <a:spcBef>
                <a:spcPts val="25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rtl="0" algn="l">
              <a:spcBef>
                <a:spcPts val="255"/>
              </a:spcBef>
              <a:spcAft>
                <a:spcPts val="0"/>
              </a:spcAft>
              <a:buSzPts val="1800"/>
              <a:buChar char="⚫"/>
              <a:defRPr/>
            </a:lvl7pPr>
            <a:lvl8pPr indent="-342900" lvl="7" marL="3657600" rtl="0" algn="l">
              <a:spcBef>
                <a:spcPts val="257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rtl="0" algn="l">
              <a:spcBef>
                <a:spcPts val="255"/>
              </a:spcBef>
              <a:spcAft>
                <a:spcPts val="0"/>
              </a:spcAft>
              <a:buSzPts val="1800"/>
              <a:buChar char="⚫"/>
              <a:defRPr/>
            </a:lvl9pPr>
          </a:lstStyle>
          <a:p/>
        </p:txBody>
      </p:sp>
      <p:sp>
        <p:nvSpPr>
          <p:cNvPr id="124" name="Google Shape;124;p17"/>
          <p:cNvSpPr txBox="1"/>
          <p:nvPr>
            <p:ph idx="2" type="body"/>
          </p:nvPr>
        </p:nvSpPr>
        <p:spPr>
          <a:xfrm>
            <a:off x="4652169" y="579438"/>
            <a:ext cx="3931800" cy="79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137150" spcFirstLastPara="1" rIns="91425" wrap="square" tIns="91425"/>
          <a:lstStyle>
            <a:lvl1pPr indent="-228600" lvl="0" marL="457200" rtl="0" algn="l">
              <a:spcBef>
                <a:spcPts val="250"/>
              </a:spcBef>
              <a:spcAft>
                <a:spcPts val="0"/>
              </a:spcAft>
              <a:buSzPts val="1920"/>
              <a:buNone/>
              <a:defRPr b="1" sz="2400">
                <a:solidFill>
                  <a:schemeClr val="dk1"/>
                </a:solidFill>
              </a:defRPr>
            </a:lvl1pPr>
            <a:lvl2pPr indent="-228600" lvl="1" marL="914400" rtl="0" algn="l">
              <a:spcBef>
                <a:spcPts val="25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rtl="0" algn="l">
              <a:spcBef>
                <a:spcPts val="25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rtl="0" algn="l">
              <a:spcBef>
                <a:spcPts val="225"/>
              </a:spcBef>
              <a:spcAft>
                <a:spcPts val="0"/>
              </a:spcAft>
              <a:buSzPts val="1792"/>
              <a:buNone/>
              <a:defRPr b="1" sz="1600"/>
            </a:lvl4pPr>
            <a:lvl5pPr indent="-228600" lvl="4" marL="2286000" rtl="0" algn="l">
              <a:spcBef>
                <a:spcPts val="25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342900" lvl="5" marL="2743200" rtl="0" algn="l">
              <a:spcBef>
                <a:spcPts val="25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rtl="0" algn="l">
              <a:spcBef>
                <a:spcPts val="255"/>
              </a:spcBef>
              <a:spcAft>
                <a:spcPts val="0"/>
              </a:spcAft>
              <a:buSzPts val="1800"/>
              <a:buChar char="⚫"/>
              <a:defRPr/>
            </a:lvl7pPr>
            <a:lvl8pPr indent="-342900" lvl="7" marL="3657600" rtl="0" algn="l">
              <a:spcBef>
                <a:spcPts val="257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rtl="0" algn="l">
              <a:spcBef>
                <a:spcPts val="255"/>
              </a:spcBef>
              <a:spcAft>
                <a:spcPts val="0"/>
              </a:spcAft>
              <a:buSzPts val="1800"/>
              <a:buChar char="⚫"/>
              <a:defRPr/>
            </a:lvl9pPr>
          </a:lstStyle>
          <a:p/>
        </p:txBody>
      </p:sp>
      <p:sp>
        <p:nvSpPr>
          <p:cNvPr id="125" name="Google Shape;125;p17"/>
          <p:cNvSpPr txBox="1"/>
          <p:nvPr>
            <p:ph idx="3" type="body"/>
          </p:nvPr>
        </p:nvSpPr>
        <p:spPr>
          <a:xfrm>
            <a:off x="607224" y="1447800"/>
            <a:ext cx="3931800" cy="3489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82875" spcFirstLastPara="1" rIns="91425" wrap="square" tIns="91425"/>
          <a:lstStyle>
            <a:lvl1pPr indent="-350520" lvl="0" marL="457200" rtl="0" algn="l">
              <a:spcBef>
                <a:spcPts val="250"/>
              </a:spcBef>
              <a:spcAft>
                <a:spcPts val="0"/>
              </a:spcAft>
              <a:buSzPts val="1920"/>
              <a:buChar char="●"/>
              <a:defRPr sz="2400"/>
            </a:lvl1pPr>
            <a:lvl2pPr indent="-355600" lvl="1" marL="914400" rtl="0" algn="l">
              <a:spcBef>
                <a:spcPts val="250"/>
              </a:spcBef>
              <a:spcAft>
                <a:spcPts val="0"/>
              </a:spcAft>
              <a:buSzPts val="2000"/>
              <a:buChar char="◦"/>
              <a:defRPr sz="2000"/>
            </a:lvl2pPr>
            <a:lvl3pPr indent="-342900" lvl="2" marL="1371600" rtl="0" algn="l">
              <a:spcBef>
                <a:spcPts val="250"/>
              </a:spcBef>
              <a:spcAft>
                <a:spcPts val="0"/>
              </a:spcAft>
              <a:buSzPts val="1800"/>
              <a:buChar char="⚫"/>
              <a:defRPr sz="1800"/>
            </a:lvl3pPr>
            <a:lvl4pPr indent="-342392" lvl="3" marL="1828800" rtl="0" algn="l">
              <a:spcBef>
                <a:spcPts val="225"/>
              </a:spcBef>
              <a:spcAft>
                <a:spcPts val="0"/>
              </a:spcAft>
              <a:buSzPts val="1792"/>
              <a:buChar char="◦"/>
              <a:defRPr sz="1600"/>
            </a:lvl4pPr>
            <a:lvl5pPr indent="-330200" lvl="4" marL="2286000" rtl="0" algn="l">
              <a:spcBef>
                <a:spcPts val="250"/>
              </a:spcBef>
              <a:spcAft>
                <a:spcPts val="0"/>
              </a:spcAft>
              <a:buSzPts val="1600"/>
              <a:buChar char="⚫"/>
              <a:defRPr sz="1600"/>
            </a:lvl5pPr>
            <a:lvl6pPr indent="-342900" lvl="5" marL="2743200" rtl="0" algn="l">
              <a:spcBef>
                <a:spcPts val="25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rtl="0" algn="l">
              <a:spcBef>
                <a:spcPts val="255"/>
              </a:spcBef>
              <a:spcAft>
                <a:spcPts val="0"/>
              </a:spcAft>
              <a:buSzPts val="1800"/>
              <a:buChar char="⚫"/>
              <a:defRPr/>
            </a:lvl7pPr>
            <a:lvl8pPr indent="-342900" lvl="7" marL="3657600" rtl="0" algn="l">
              <a:spcBef>
                <a:spcPts val="257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rtl="0" algn="l">
              <a:spcBef>
                <a:spcPts val="255"/>
              </a:spcBef>
              <a:spcAft>
                <a:spcPts val="0"/>
              </a:spcAft>
              <a:buSzPts val="1800"/>
              <a:buChar char="⚫"/>
              <a:defRPr/>
            </a:lvl9pPr>
          </a:lstStyle>
          <a:p/>
        </p:txBody>
      </p:sp>
      <p:sp>
        <p:nvSpPr>
          <p:cNvPr id="126" name="Google Shape;126;p17"/>
          <p:cNvSpPr txBox="1"/>
          <p:nvPr>
            <p:ph idx="4" type="body"/>
          </p:nvPr>
        </p:nvSpPr>
        <p:spPr>
          <a:xfrm>
            <a:off x="4652169" y="1447800"/>
            <a:ext cx="3931800" cy="3489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82875" spcFirstLastPara="1" rIns="91425" wrap="square" tIns="91425"/>
          <a:lstStyle>
            <a:lvl1pPr indent="-350520" lvl="0" marL="457200" rtl="0" algn="l">
              <a:spcBef>
                <a:spcPts val="250"/>
              </a:spcBef>
              <a:spcAft>
                <a:spcPts val="0"/>
              </a:spcAft>
              <a:buSzPts val="1920"/>
              <a:buChar char="●"/>
              <a:defRPr sz="2400"/>
            </a:lvl1pPr>
            <a:lvl2pPr indent="-355600" lvl="1" marL="914400" rtl="0" algn="l">
              <a:spcBef>
                <a:spcPts val="250"/>
              </a:spcBef>
              <a:spcAft>
                <a:spcPts val="0"/>
              </a:spcAft>
              <a:buSzPts val="2000"/>
              <a:buChar char="◦"/>
              <a:defRPr sz="2000"/>
            </a:lvl2pPr>
            <a:lvl3pPr indent="-342900" lvl="2" marL="1371600" rtl="0" algn="l">
              <a:spcBef>
                <a:spcPts val="250"/>
              </a:spcBef>
              <a:spcAft>
                <a:spcPts val="0"/>
              </a:spcAft>
              <a:buSzPts val="1800"/>
              <a:buChar char="⚫"/>
              <a:defRPr sz="1800"/>
            </a:lvl3pPr>
            <a:lvl4pPr indent="-342392" lvl="3" marL="1828800" rtl="0" algn="l">
              <a:spcBef>
                <a:spcPts val="225"/>
              </a:spcBef>
              <a:spcAft>
                <a:spcPts val="0"/>
              </a:spcAft>
              <a:buSzPts val="1792"/>
              <a:buChar char="◦"/>
              <a:defRPr sz="1600"/>
            </a:lvl4pPr>
            <a:lvl5pPr indent="-330200" lvl="4" marL="2286000" rtl="0" algn="l">
              <a:spcBef>
                <a:spcPts val="250"/>
              </a:spcBef>
              <a:spcAft>
                <a:spcPts val="0"/>
              </a:spcAft>
              <a:buSzPts val="1600"/>
              <a:buChar char="⚫"/>
              <a:defRPr sz="1600"/>
            </a:lvl5pPr>
            <a:lvl6pPr indent="-342900" lvl="5" marL="2743200" rtl="0" algn="l">
              <a:spcBef>
                <a:spcPts val="25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rtl="0" algn="l">
              <a:spcBef>
                <a:spcPts val="255"/>
              </a:spcBef>
              <a:spcAft>
                <a:spcPts val="0"/>
              </a:spcAft>
              <a:buSzPts val="1800"/>
              <a:buChar char="⚫"/>
              <a:defRPr/>
            </a:lvl7pPr>
            <a:lvl8pPr indent="-342900" lvl="7" marL="3657600" rtl="0" algn="l">
              <a:spcBef>
                <a:spcPts val="257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rtl="0" algn="l">
              <a:spcBef>
                <a:spcPts val="255"/>
              </a:spcBef>
              <a:spcAft>
                <a:spcPts val="0"/>
              </a:spcAft>
              <a:buSzPts val="1800"/>
              <a:buChar char="⚫"/>
              <a:defRPr/>
            </a:lvl9pPr>
          </a:lstStyle>
          <a:p/>
        </p:txBody>
      </p:sp>
      <p:sp>
        <p:nvSpPr>
          <p:cNvPr id="127" name="Google Shape;127;p17"/>
          <p:cNvSpPr txBox="1"/>
          <p:nvPr>
            <p:ph idx="10" type="dt"/>
          </p:nvPr>
        </p:nvSpPr>
        <p:spPr>
          <a:xfrm>
            <a:off x="3776662" y="6111875"/>
            <a:ext cx="22860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rgbClr val="A7A399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8" name="Google Shape;128;p17"/>
          <p:cNvSpPr txBox="1"/>
          <p:nvPr>
            <p:ph idx="11" type="ftr"/>
          </p:nvPr>
        </p:nvSpPr>
        <p:spPr>
          <a:xfrm>
            <a:off x="6062662" y="6111875"/>
            <a:ext cx="22860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9" name="Google Shape;129;p17"/>
          <p:cNvSpPr txBox="1"/>
          <p:nvPr>
            <p:ph idx="12" type="sldNum"/>
          </p:nvPr>
        </p:nvSpPr>
        <p:spPr>
          <a:xfrm>
            <a:off x="8348662" y="6111875"/>
            <a:ext cx="457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000"/>
              <a:buFont typeface="Arial"/>
              <a:buNone/>
              <a:defRPr b="0" i="0" sz="1000" u="none">
                <a:solidFill>
                  <a:srgbClr val="A7A39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000"/>
              <a:buFont typeface="Arial"/>
              <a:buNone/>
              <a:defRPr b="0" i="0" sz="1000" u="none">
                <a:solidFill>
                  <a:srgbClr val="A7A39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000"/>
              <a:buFont typeface="Arial"/>
              <a:buNone/>
              <a:defRPr b="0" i="0" sz="1000" u="none">
                <a:solidFill>
                  <a:srgbClr val="A7A39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000"/>
              <a:buFont typeface="Arial"/>
              <a:buNone/>
              <a:defRPr b="0" i="0" sz="1000" u="none">
                <a:solidFill>
                  <a:srgbClr val="A7A39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000"/>
              <a:buFont typeface="Arial"/>
              <a:buNone/>
              <a:defRPr b="0" i="0" sz="1000" u="none">
                <a:solidFill>
                  <a:srgbClr val="A7A39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000"/>
              <a:buFont typeface="Arial"/>
              <a:buNone/>
              <a:defRPr b="0" i="0" sz="1000" u="none">
                <a:solidFill>
                  <a:srgbClr val="A7A399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000"/>
              <a:buFont typeface="Arial"/>
              <a:buNone/>
              <a:defRPr b="0" i="0" sz="1000" u="none">
                <a:solidFill>
                  <a:srgbClr val="A7A399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000"/>
              <a:buFont typeface="Arial"/>
              <a:buNone/>
              <a:defRPr b="0" i="0" sz="1000" u="none">
                <a:solidFill>
                  <a:srgbClr val="A7A399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000"/>
              <a:buFont typeface="Arial"/>
              <a:buNone/>
              <a:defRPr b="0" i="0" sz="1000" u="none">
                <a:solidFill>
                  <a:srgbClr val="A7A39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wo Content" type="twoObj">
  <p:cSld name="TWO_OBJECTS"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8"/>
          <p:cNvSpPr txBox="1"/>
          <p:nvPr>
            <p:ph type="title"/>
          </p:nvPr>
        </p:nvSpPr>
        <p:spPr>
          <a:xfrm>
            <a:off x="503237" y="4986337"/>
            <a:ext cx="8183700" cy="1050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2" name="Google Shape;132;p18"/>
          <p:cNvSpPr txBox="1"/>
          <p:nvPr>
            <p:ph idx="1" type="body"/>
          </p:nvPr>
        </p:nvSpPr>
        <p:spPr>
          <a:xfrm>
            <a:off x="514352" y="530352"/>
            <a:ext cx="3931800" cy="4389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82875" spcFirstLastPara="1" rIns="91425" wrap="square" tIns="91425"/>
          <a:lstStyle>
            <a:lvl1pPr indent="-360680" lvl="0" marL="457200" rtl="0" algn="l">
              <a:spcBef>
                <a:spcPts val="250"/>
              </a:spcBef>
              <a:spcAft>
                <a:spcPts val="0"/>
              </a:spcAft>
              <a:buSzPts val="2080"/>
              <a:buChar char="●"/>
              <a:defRPr sz="2600"/>
            </a:lvl1pPr>
            <a:lvl2pPr indent="-368300" lvl="1" marL="914400" rtl="0" algn="l">
              <a:spcBef>
                <a:spcPts val="250"/>
              </a:spcBef>
              <a:spcAft>
                <a:spcPts val="0"/>
              </a:spcAft>
              <a:buSzPts val="2200"/>
              <a:buChar char="◦"/>
              <a:defRPr sz="2200"/>
            </a:lvl2pPr>
            <a:lvl3pPr indent="-355600" lvl="2" marL="1371600" rtl="0" algn="l">
              <a:spcBef>
                <a:spcPts val="250"/>
              </a:spcBef>
              <a:spcAft>
                <a:spcPts val="0"/>
              </a:spcAft>
              <a:buSzPts val="2000"/>
              <a:buChar char="⚫"/>
              <a:defRPr sz="2000"/>
            </a:lvl3pPr>
            <a:lvl4pPr indent="-356616" lvl="3" marL="1828800" rtl="0" algn="l">
              <a:spcBef>
                <a:spcPts val="225"/>
              </a:spcBef>
              <a:spcAft>
                <a:spcPts val="0"/>
              </a:spcAft>
              <a:buSzPts val="2016"/>
              <a:buChar char="◦"/>
              <a:defRPr sz="1800"/>
            </a:lvl4pPr>
            <a:lvl5pPr indent="-342900" lvl="4" marL="2286000" rtl="0" algn="l">
              <a:spcBef>
                <a:spcPts val="250"/>
              </a:spcBef>
              <a:spcAft>
                <a:spcPts val="0"/>
              </a:spcAft>
              <a:buSzPts val="1800"/>
              <a:buChar char="⚫"/>
              <a:defRPr sz="1800"/>
            </a:lvl5pPr>
            <a:lvl6pPr indent="-342900" lvl="5" marL="2743200" rtl="0" algn="l">
              <a:spcBef>
                <a:spcPts val="25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rtl="0" algn="l">
              <a:spcBef>
                <a:spcPts val="255"/>
              </a:spcBef>
              <a:spcAft>
                <a:spcPts val="0"/>
              </a:spcAft>
              <a:buSzPts val="1800"/>
              <a:buChar char="⚫"/>
              <a:defRPr/>
            </a:lvl7pPr>
            <a:lvl8pPr indent="-342900" lvl="7" marL="3657600" rtl="0" algn="l">
              <a:spcBef>
                <a:spcPts val="257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rtl="0" algn="l">
              <a:spcBef>
                <a:spcPts val="255"/>
              </a:spcBef>
              <a:spcAft>
                <a:spcPts val="0"/>
              </a:spcAft>
              <a:buSzPts val="1800"/>
              <a:buChar char="⚫"/>
              <a:defRPr/>
            </a:lvl9pPr>
          </a:lstStyle>
          <a:p/>
        </p:txBody>
      </p:sp>
      <p:sp>
        <p:nvSpPr>
          <p:cNvPr id="133" name="Google Shape;133;p18"/>
          <p:cNvSpPr txBox="1"/>
          <p:nvPr>
            <p:ph idx="2" type="body"/>
          </p:nvPr>
        </p:nvSpPr>
        <p:spPr>
          <a:xfrm>
            <a:off x="4755360" y="530352"/>
            <a:ext cx="3931800" cy="4389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82875" spcFirstLastPara="1" rIns="91425" wrap="square" tIns="91425"/>
          <a:lstStyle>
            <a:lvl1pPr indent="-360680" lvl="0" marL="457200" rtl="0" algn="l">
              <a:spcBef>
                <a:spcPts val="250"/>
              </a:spcBef>
              <a:spcAft>
                <a:spcPts val="0"/>
              </a:spcAft>
              <a:buSzPts val="2080"/>
              <a:buChar char="●"/>
              <a:defRPr sz="2600"/>
            </a:lvl1pPr>
            <a:lvl2pPr indent="-368300" lvl="1" marL="914400" rtl="0" algn="l">
              <a:spcBef>
                <a:spcPts val="250"/>
              </a:spcBef>
              <a:spcAft>
                <a:spcPts val="0"/>
              </a:spcAft>
              <a:buSzPts val="2200"/>
              <a:buChar char="◦"/>
              <a:defRPr sz="2200"/>
            </a:lvl2pPr>
            <a:lvl3pPr indent="-355600" lvl="2" marL="1371600" rtl="0" algn="l">
              <a:spcBef>
                <a:spcPts val="250"/>
              </a:spcBef>
              <a:spcAft>
                <a:spcPts val="0"/>
              </a:spcAft>
              <a:buSzPts val="2000"/>
              <a:buChar char="⚫"/>
              <a:defRPr sz="2000"/>
            </a:lvl3pPr>
            <a:lvl4pPr indent="-356616" lvl="3" marL="1828800" rtl="0" algn="l">
              <a:spcBef>
                <a:spcPts val="225"/>
              </a:spcBef>
              <a:spcAft>
                <a:spcPts val="0"/>
              </a:spcAft>
              <a:buSzPts val="2016"/>
              <a:buChar char="◦"/>
              <a:defRPr sz="1800"/>
            </a:lvl4pPr>
            <a:lvl5pPr indent="-342900" lvl="4" marL="2286000" rtl="0" algn="l">
              <a:spcBef>
                <a:spcPts val="250"/>
              </a:spcBef>
              <a:spcAft>
                <a:spcPts val="0"/>
              </a:spcAft>
              <a:buSzPts val="1800"/>
              <a:buChar char="⚫"/>
              <a:defRPr sz="1800"/>
            </a:lvl5pPr>
            <a:lvl6pPr indent="-342900" lvl="5" marL="2743200" rtl="0" algn="l">
              <a:spcBef>
                <a:spcPts val="25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rtl="0" algn="l">
              <a:spcBef>
                <a:spcPts val="255"/>
              </a:spcBef>
              <a:spcAft>
                <a:spcPts val="0"/>
              </a:spcAft>
              <a:buSzPts val="1800"/>
              <a:buChar char="⚫"/>
              <a:defRPr/>
            </a:lvl7pPr>
            <a:lvl8pPr indent="-342900" lvl="7" marL="3657600" rtl="0" algn="l">
              <a:spcBef>
                <a:spcPts val="257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rtl="0" algn="l">
              <a:spcBef>
                <a:spcPts val="255"/>
              </a:spcBef>
              <a:spcAft>
                <a:spcPts val="0"/>
              </a:spcAft>
              <a:buSzPts val="1800"/>
              <a:buChar char="⚫"/>
              <a:defRPr/>
            </a:lvl9pPr>
          </a:lstStyle>
          <a:p/>
        </p:txBody>
      </p:sp>
      <p:sp>
        <p:nvSpPr>
          <p:cNvPr id="134" name="Google Shape;134;p18"/>
          <p:cNvSpPr txBox="1"/>
          <p:nvPr>
            <p:ph idx="10" type="dt"/>
          </p:nvPr>
        </p:nvSpPr>
        <p:spPr>
          <a:xfrm>
            <a:off x="3776662" y="6111875"/>
            <a:ext cx="22860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rgbClr val="A7A399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5" name="Google Shape;135;p18"/>
          <p:cNvSpPr txBox="1"/>
          <p:nvPr>
            <p:ph idx="11" type="ftr"/>
          </p:nvPr>
        </p:nvSpPr>
        <p:spPr>
          <a:xfrm>
            <a:off x="6062662" y="6111875"/>
            <a:ext cx="22860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6" name="Google Shape;136;p18"/>
          <p:cNvSpPr txBox="1"/>
          <p:nvPr>
            <p:ph idx="12" type="sldNum"/>
          </p:nvPr>
        </p:nvSpPr>
        <p:spPr>
          <a:xfrm>
            <a:off x="8348662" y="6111875"/>
            <a:ext cx="457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000"/>
              <a:buFont typeface="Arial"/>
              <a:buNone/>
              <a:defRPr b="0" i="0" sz="1000" u="none">
                <a:solidFill>
                  <a:srgbClr val="A7A39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000"/>
              <a:buFont typeface="Arial"/>
              <a:buNone/>
              <a:defRPr b="0" i="0" sz="1000" u="none">
                <a:solidFill>
                  <a:srgbClr val="A7A39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000"/>
              <a:buFont typeface="Arial"/>
              <a:buNone/>
              <a:defRPr b="0" i="0" sz="1000" u="none">
                <a:solidFill>
                  <a:srgbClr val="A7A39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000"/>
              <a:buFont typeface="Arial"/>
              <a:buNone/>
              <a:defRPr b="0" i="0" sz="1000" u="none">
                <a:solidFill>
                  <a:srgbClr val="A7A39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000"/>
              <a:buFont typeface="Arial"/>
              <a:buNone/>
              <a:defRPr b="0" i="0" sz="1000" u="none">
                <a:solidFill>
                  <a:srgbClr val="A7A39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000"/>
              <a:buFont typeface="Arial"/>
              <a:buNone/>
              <a:defRPr b="0" i="0" sz="1000" u="none">
                <a:solidFill>
                  <a:srgbClr val="A7A399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000"/>
              <a:buFont typeface="Arial"/>
              <a:buNone/>
              <a:defRPr b="0" i="0" sz="1000" u="none">
                <a:solidFill>
                  <a:srgbClr val="A7A399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000"/>
              <a:buFont typeface="Arial"/>
              <a:buNone/>
              <a:defRPr b="0" i="0" sz="1000" u="none">
                <a:solidFill>
                  <a:srgbClr val="A7A399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000"/>
              <a:buFont typeface="Arial"/>
              <a:buNone/>
              <a:defRPr b="0" i="0" sz="1000" u="none">
                <a:solidFill>
                  <a:srgbClr val="A7A39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0"/>
          <p:cNvSpPr txBox="1"/>
          <p:nvPr>
            <p:ph type="title"/>
          </p:nvPr>
        </p:nvSpPr>
        <p:spPr>
          <a:xfrm>
            <a:off x="468344" y="4928616"/>
            <a:ext cx="8184000" cy="676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45700">
            <a:norm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rgbClr val="78766F"/>
              </a:buClr>
              <a:buSzPts val="3600"/>
              <a:buFont typeface="Verdana"/>
              <a:buNone/>
              <a:defRPr b="0" sz="3600" cap="none">
                <a:solidFill>
                  <a:srgbClr val="78766F"/>
                </a:solidFill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9" name="Google Shape;149;p20"/>
          <p:cNvSpPr txBox="1"/>
          <p:nvPr>
            <p:ph idx="1" type="body"/>
          </p:nvPr>
        </p:nvSpPr>
        <p:spPr>
          <a:xfrm>
            <a:off x="468344" y="5624484"/>
            <a:ext cx="8184000" cy="42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18850" spcFirstLastPara="1" rIns="91425" wrap="square" tIns="0"/>
          <a:lstStyle>
            <a:lvl1pPr indent="-228600" lvl="0" marL="457200" marR="36576" rtl="0" algn="l">
              <a:spcBef>
                <a:spcPts val="0"/>
              </a:spcBef>
              <a:spcAft>
                <a:spcPts val="0"/>
              </a:spcAft>
              <a:buSzPts val="1440"/>
              <a:buNone/>
              <a:defRPr b="0" sz="1800">
                <a:solidFill>
                  <a:srgbClr val="B75C00"/>
                </a:solidFill>
              </a:defRPr>
            </a:lvl1pPr>
            <a:lvl2pPr indent="-228600" lvl="1" marL="914400" rtl="0" algn="l">
              <a:spcBef>
                <a:spcPts val="25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rtl="0" algn="l">
              <a:spcBef>
                <a:spcPts val="25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rtl="0" algn="l">
              <a:spcBef>
                <a:spcPts val="225"/>
              </a:spcBef>
              <a:spcAft>
                <a:spcPts val="0"/>
              </a:spcAft>
              <a:buSzPts val="1568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rtl="0" algn="l">
              <a:spcBef>
                <a:spcPts val="25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342900" lvl="5" marL="2743200" rtl="0" algn="l">
              <a:spcBef>
                <a:spcPts val="25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rtl="0" algn="l">
              <a:spcBef>
                <a:spcPts val="255"/>
              </a:spcBef>
              <a:spcAft>
                <a:spcPts val="0"/>
              </a:spcAft>
              <a:buSzPts val="1800"/>
              <a:buChar char="⚫"/>
              <a:defRPr/>
            </a:lvl7pPr>
            <a:lvl8pPr indent="-342900" lvl="7" marL="3657600" rtl="0" algn="l">
              <a:spcBef>
                <a:spcPts val="257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rtl="0" algn="l">
              <a:spcBef>
                <a:spcPts val="255"/>
              </a:spcBef>
              <a:spcAft>
                <a:spcPts val="0"/>
              </a:spcAft>
              <a:buSzPts val="1800"/>
              <a:buChar char="⚫"/>
              <a:defRPr/>
            </a:lvl9pPr>
          </a:lstStyle>
          <a:p/>
        </p:txBody>
      </p:sp>
      <p:sp>
        <p:nvSpPr>
          <p:cNvPr id="150" name="Google Shape;150;p20"/>
          <p:cNvSpPr txBox="1"/>
          <p:nvPr>
            <p:ph idx="10" type="dt"/>
          </p:nvPr>
        </p:nvSpPr>
        <p:spPr>
          <a:xfrm>
            <a:off x="3776662" y="6111875"/>
            <a:ext cx="22860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rgbClr val="A7A399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1" name="Google Shape;151;p20"/>
          <p:cNvSpPr txBox="1"/>
          <p:nvPr>
            <p:ph idx="11" type="ftr"/>
          </p:nvPr>
        </p:nvSpPr>
        <p:spPr>
          <a:xfrm>
            <a:off x="6062662" y="6111875"/>
            <a:ext cx="22860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2" name="Google Shape;152;p20"/>
          <p:cNvSpPr txBox="1"/>
          <p:nvPr>
            <p:ph idx="12" type="sldNum"/>
          </p:nvPr>
        </p:nvSpPr>
        <p:spPr>
          <a:xfrm>
            <a:off x="8348662" y="6111875"/>
            <a:ext cx="457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000"/>
              <a:buFont typeface="Arial"/>
              <a:buNone/>
              <a:defRPr b="0" i="0" sz="1000" u="none">
                <a:solidFill>
                  <a:srgbClr val="A7A39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000"/>
              <a:buFont typeface="Arial"/>
              <a:buNone/>
              <a:defRPr b="0" i="0" sz="1000" u="none">
                <a:solidFill>
                  <a:srgbClr val="A7A39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000"/>
              <a:buFont typeface="Arial"/>
              <a:buNone/>
              <a:defRPr b="0" i="0" sz="1000" u="none">
                <a:solidFill>
                  <a:srgbClr val="A7A39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000"/>
              <a:buFont typeface="Arial"/>
              <a:buNone/>
              <a:defRPr b="0" i="0" sz="1000" u="none">
                <a:solidFill>
                  <a:srgbClr val="A7A39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000"/>
              <a:buFont typeface="Arial"/>
              <a:buNone/>
              <a:defRPr b="0" i="0" sz="1000" u="none">
                <a:solidFill>
                  <a:srgbClr val="A7A39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000"/>
              <a:buFont typeface="Arial"/>
              <a:buNone/>
              <a:defRPr b="0" i="0" sz="1000" u="none">
                <a:solidFill>
                  <a:srgbClr val="A7A399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000"/>
              <a:buFont typeface="Arial"/>
              <a:buNone/>
              <a:defRPr b="0" i="0" sz="1000" u="none">
                <a:solidFill>
                  <a:srgbClr val="A7A399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000"/>
              <a:buFont typeface="Arial"/>
              <a:buNone/>
              <a:defRPr b="0" i="0" sz="1000" u="none">
                <a:solidFill>
                  <a:srgbClr val="A7A399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000"/>
              <a:buFont typeface="Arial"/>
              <a:buNone/>
              <a:defRPr b="0" i="0" sz="1000" u="none">
                <a:solidFill>
                  <a:srgbClr val="A7A39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showMasterSp="0" type="blank">
  <p:cSld name="BLANK"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2"/>
          <p:cNvSpPr txBox="1"/>
          <p:nvPr>
            <p:ph idx="10" type="dt"/>
          </p:nvPr>
        </p:nvSpPr>
        <p:spPr>
          <a:xfrm>
            <a:off x="3776662" y="6111875"/>
            <a:ext cx="22860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rgbClr val="A7A399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2" name="Google Shape;162;p22"/>
          <p:cNvSpPr txBox="1"/>
          <p:nvPr>
            <p:ph idx="11" type="ftr"/>
          </p:nvPr>
        </p:nvSpPr>
        <p:spPr>
          <a:xfrm>
            <a:off x="6062662" y="6111875"/>
            <a:ext cx="22860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3" name="Google Shape;163;p22"/>
          <p:cNvSpPr txBox="1"/>
          <p:nvPr>
            <p:ph idx="12" type="sldNum"/>
          </p:nvPr>
        </p:nvSpPr>
        <p:spPr>
          <a:xfrm>
            <a:off x="8348662" y="6111875"/>
            <a:ext cx="457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000"/>
              <a:buFont typeface="Arial"/>
              <a:buNone/>
              <a:defRPr b="0" i="0" sz="1000" u="none">
                <a:solidFill>
                  <a:srgbClr val="A7A39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000"/>
              <a:buFont typeface="Arial"/>
              <a:buNone/>
              <a:defRPr b="0" i="0" sz="1000" u="none">
                <a:solidFill>
                  <a:srgbClr val="A7A39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000"/>
              <a:buFont typeface="Arial"/>
              <a:buNone/>
              <a:defRPr b="0" i="0" sz="1000" u="none">
                <a:solidFill>
                  <a:srgbClr val="A7A39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000"/>
              <a:buFont typeface="Arial"/>
              <a:buNone/>
              <a:defRPr b="0" i="0" sz="1000" u="none">
                <a:solidFill>
                  <a:srgbClr val="A7A39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000"/>
              <a:buFont typeface="Arial"/>
              <a:buNone/>
              <a:defRPr b="0" i="0" sz="1000" u="none">
                <a:solidFill>
                  <a:srgbClr val="A7A39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000"/>
              <a:buFont typeface="Arial"/>
              <a:buNone/>
              <a:defRPr b="0" i="0" sz="1000" u="none">
                <a:solidFill>
                  <a:srgbClr val="A7A399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000"/>
              <a:buFont typeface="Arial"/>
              <a:buNone/>
              <a:defRPr b="0" i="0" sz="1000" u="none">
                <a:solidFill>
                  <a:srgbClr val="A7A399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000"/>
              <a:buFont typeface="Arial"/>
              <a:buNone/>
              <a:defRPr b="0" i="0" sz="1000" u="none">
                <a:solidFill>
                  <a:srgbClr val="A7A399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000"/>
              <a:buFont typeface="Arial"/>
              <a:buNone/>
              <a:defRPr b="0" i="0" sz="1000" u="none">
                <a:solidFill>
                  <a:srgbClr val="A7A39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icture with Caption" showMasterSp="0" type="picTx">
  <p:cSld name="PICTURE_WITH_CAPTION_TEXT"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4"/>
          <p:cNvSpPr txBox="1"/>
          <p:nvPr>
            <p:ph type="title"/>
          </p:nvPr>
        </p:nvSpPr>
        <p:spPr>
          <a:xfrm>
            <a:off x="457200" y="5012056"/>
            <a:ext cx="8229600" cy="105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rgbClr val="78766F"/>
              </a:buClr>
              <a:buSzPts val="3600"/>
              <a:buFont typeface="Verdana"/>
              <a:buNone/>
              <a:defRPr b="0" sz="3600">
                <a:solidFill>
                  <a:srgbClr val="78766F"/>
                </a:solidFill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4" name="Google Shape;174;p24"/>
          <p:cNvSpPr txBox="1"/>
          <p:nvPr>
            <p:ph idx="1" type="body"/>
          </p:nvPr>
        </p:nvSpPr>
        <p:spPr>
          <a:xfrm>
            <a:off x="6462712" y="533400"/>
            <a:ext cx="2240400" cy="4211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91425"/>
          <a:lstStyle>
            <a:lvl1pPr indent="-228600" lvl="0" marL="457200" rtl="0" algn="l">
              <a:spcBef>
                <a:spcPts val="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FFFFFF"/>
                </a:solidFill>
              </a:defRPr>
            </a:lvl1pPr>
            <a:lvl2pPr indent="-304800" lvl="1" marL="914400" rtl="0" algn="l">
              <a:spcBef>
                <a:spcPts val="250"/>
              </a:spcBef>
              <a:spcAft>
                <a:spcPts val="0"/>
              </a:spcAft>
              <a:buSzPts val="1200"/>
              <a:buChar char="◦"/>
              <a:defRPr sz="1200">
                <a:solidFill>
                  <a:srgbClr val="FFFFFF"/>
                </a:solidFill>
              </a:defRPr>
            </a:lvl2pPr>
            <a:lvl3pPr indent="-292100" lvl="2" marL="1371600" rtl="0" algn="l">
              <a:spcBef>
                <a:spcPts val="250"/>
              </a:spcBef>
              <a:spcAft>
                <a:spcPts val="0"/>
              </a:spcAft>
              <a:buSzPts val="1000"/>
              <a:buChar char="⚫"/>
              <a:defRPr sz="1000">
                <a:solidFill>
                  <a:srgbClr val="FFFFFF"/>
                </a:solidFill>
              </a:defRPr>
            </a:lvl3pPr>
            <a:lvl4pPr indent="-292608" lvl="3" marL="1828800" rtl="0" algn="l">
              <a:spcBef>
                <a:spcPts val="225"/>
              </a:spcBef>
              <a:spcAft>
                <a:spcPts val="0"/>
              </a:spcAft>
              <a:buSzPts val="1008"/>
              <a:buChar char="◦"/>
              <a:defRPr sz="900">
                <a:solidFill>
                  <a:srgbClr val="FFFFFF"/>
                </a:solidFill>
              </a:defRPr>
            </a:lvl4pPr>
            <a:lvl5pPr indent="-285750" lvl="4" marL="2286000" rtl="0" algn="l">
              <a:spcBef>
                <a:spcPts val="250"/>
              </a:spcBef>
              <a:spcAft>
                <a:spcPts val="0"/>
              </a:spcAft>
              <a:buSzPts val="900"/>
              <a:buChar char="⚫"/>
              <a:defRPr sz="900">
                <a:solidFill>
                  <a:srgbClr val="FFFFFF"/>
                </a:solidFill>
              </a:defRPr>
            </a:lvl5pPr>
            <a:lvl6pPr indent="-342900" lvl="5" marL="2743200" rtl="0" algn="l">
              <a:spcBef>
                <a:spcPts val="25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rtl="0" algn="l">
              <a:spcBef>
                <a:spcPts val="255"/>
              </a:spcBef>
              <a:spcAft>
                <a:spcPts val="0"/>
              </a:spcAft>
              <a:buSzPts val="1800"/>
              <a:buChar char="⚫"/>
              <a:defRPr/>
            </a:lvl7pPr>
            <a:lvl8pPr indent="-342900" lvl="7" marL="3657600" rtl="0" algn="l">
              <a:spcBef>
                <a:spcPts val="257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rtl="0" algn="l">
              <a:spcBef>
                <a:spcPts val="255"/>
              </a:spcBef>
              <a:spcAft>
                <a:spcPts val="0"/>
              </a:spcAft>
              <a:buSzPts val="1800"/>
              <a:buChar char="⚫"/>
              <a:defRPr/>
            </a:lvl9pPr>
          </a:lstStyle>
          <a:p/>
        </p:txBody>
      </p:sp>
      <p:sp>
        <p:nvSpPr>
          <p:cNvPr id="175" name="Google Shape;175;p24"/>
          <p:cNvSpPr/>
          <p:nvPr>
            <p:ph idx="2" type="pic"/>
          </p:nvPr>
        </p:nvSpPr>
        <p:spPr>
          <a:xfrm>
            <a:off x="421480" y="435768"/>
            <a:ext cx="5925300" cy="4343400"/>
          </a:xfrm>
          <a:prstGeom prst="snipRoundRect">
            <a:avLst>
              <a:gd fmla="val 1040" name="adj1"/>
              <a:gd fmla="val 0" name="adj2"/>
            </a:avLst>
          </a:prstGeom>
          <a:solidFill>
            <a:srgbClr val="4F4D49"/>
          </a:solidFill>
          <a:ln>
            <a:noFill/>
          </a:ln>
        </p:spPr>
        <p:txBody>
          <a:bodyPr anchorCtr="0" anchor="t" bIns="45700" lIns="182875" spcFirstLastPara="1" rIns="91425" wrap="square" tIns="91425">
            <a:normAutofit/>
          </a:bodyPr>
          <a:lstStyle>
            <a:lvl1pPr lvl="0" marR="0" rtl="0" algn="l"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Noto Sans Symbols"/>
              <a:buNone/>
              <a:defRPr b="0" i="0" sz="32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marR="0" rtl="0" algn="l"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erdana"/>
              <a:buChar char="◦"/>
              <a:defRPr b="0" i="0" sz="2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lvl="2" marR="0" rtl="0" algn="l">
              <a:spcBef>
                <a:spcPts val="250"/>
              </a:spcBef>
              <a:spcAft>
                <a:spcPts val="0"/>
              </a:spcAft>
              <a:buClr>
                <a:srgbClr val="ED3742"/>
              </a:buClr>
              <a:buSzPts val="2200"/>
              <a:buFont typeface="Noto Sans Symbols"/>
              <a:buChar char="⚫"/>
              <a:defRPr b="0" i="0" sz="22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lvl="3" marR="0" rtl="0" algn="l">
              <a:spcBef>
                <a:spcPts val="225"/>
              </a:spcBef>
              <a:spcAft>
                <a:spcPts val="0"/>
              </a:spcAft>
              <a:buClr>
                <a:srgbClr val="ED3742"/>
              </a:buClr>
              <a:buSzPts val="2128"/>
              <a:buFont typeface="Verdana"/>
              <a:buChar char="◦"/>
              <a:defRPr b="0" i="0" sz="19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lvl="4" marR="0" rtl="0" algn="l">
              <a:spcBef>
                <a:spcPts val="250"/>
              </a:spcBef>
              <a:spcAft>
                <a:spcPts val="0"/>
              </a:spcAft>
              <a:buClr>
                <a:srgbClr val="4A85BF"/>
              </a:buClr>
              <a:buSzPts val="1800"/>
              <a:buFont typeface="Noto Sans Symbols"/>
              <a:buChar char="⚫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lvl="5" marR="0" rtl="0" algn="l">
              <a:spcBef>
                <a:spcPts val="250"/>
              </a:spcBef>
              <a:spcAft>
                <a:spcPts val="0"/>
              </a:spcAft>
              <a:buClr>
                <a:srgbClr val="4882BE"/>
              </a:buClr>
              <a:buSzPts val="1700"/>
              <a:buFont typeface="Verdana"/>
              <a:buChar char="◦"/>
              <a:defRPr b="0" i="0" sz="17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lvl="6" marR="0" rtl="0" algn="l">
              <a:spcBef>
                <a:spcPts val="255"/>
              </a:spcBef>
              <a:spcAft>
                <a:spcPts val="0"/>
              </a:spcAft>
              <a:buClr>
                <a:srgbClr val="4882BE"/>
              </a:buClr>
              <a:buSzPts val="1500"/>
              <a:buFont typeface="Noto Sans Symbols"/>
              <a:buChar char="⚫"/>
              <a:defRPr b="0" i="0" sz="15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lvl="7" marR="0" rtl="0" algn="l">
              <a:spcBef>
                <a:spcPts val="257"/>
              </a:spcBef>
              <a:spcAft>
                <a:spcPts val="0"/>
              </a:spcAft>
              <a:buClr>
                <a:srgbClr val="4882BE"/>
              </a:buClr>
              <a:buSzPts val="1500"/>
              <a:buFont typeface="Verdana"/>
              <a:buChar char="◦"/>
              <a:defRPr b="0" i="0" sz="15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lvl="8" marR="0" rtl="0" algn="l">
              <a:spcBef>
                <a:spcPts val="255"/>
              </a:spcBef>
              <a:spcAft>
                <a:spcPts val="0"/>
              </a:spcAft>
              <a:buClr>
                <a:srgbClr val="4882BE"/>
              </a:buClr>
              <a:buSzPts val="1500"/>
              <a:buFont typeface="Noto Sans Symbols"/>
              <a:buChar char="⚫"/>
              <a:defRPr b="0" i="0" sz="15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176" name="Google Shape;176;p24"/>
          <p:cNvSpPr txBox="1"/>
          <p:nvPr>
            <p:ph idx="10" type="dt"/>
          </p:nvPr>
        </p:nvSpPr>
        <p:spPr>
          <a:xfrm>
            <a:off x="3776662" y="6111875"/>
            <a:ext cx="22860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rgbClr val="A7A399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7" name="Google Shape;177;p24"/>
          <p:cNvSpPr txBox="1"/>
          <p:nvPr>
            <p:ph idx="11" type="ftr"/>
          </p:nvPr>
        </p:nvSpPr>
        <p:spPr>
          <a:xfrm>
            <a:off x="6062662" y="6111875"/>
            <a:ext cx="22860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8" name="Google Shape;178;p24"/>
          <p:cNvSpPr txBox="1"/>
          <p:nvPr>
            <p:ph idx="12" type="sldNum"/>
          </p:nvPr>
        </p:nvSpPr>
        <p:spPr>
          <a:xfrm>
            <a:off x="8348662" y="6111875"/>
            <a:ext cx="457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000"/>
              <a:buFont typeface="Arial"/>
              <a:buNone/>
              <a:defRPr b="0" i="0" sz="1000" u="none">
                <a:solidFill>
                  <a:srgbClr val="A7A39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000"/>
              <a:buFont typeface="Arial"/>
              <a:buNone/>
              <a:defRPr b="0" i="0" sz="1000" u="none">
                <a:solidFill>
                  <a:srgbClr val="A7A39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000"/>
              <a:buFont typeface="Arial"/>
              <a:buNone/>
              <a:defRPr b="0" i="0" sz="1000" u="none">
                <a:solidFill>
                  <a:srgbClr val="A7A39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000"/>
              <a:buFont typeface="Arial"/>
              <a:buNone/>
              <a:defRPr b="0" i="0" sz="1000" u="none">
                <a:solidFill>
                  <a:srgbClr val="A7A39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000"/>
              <a:buFont typeface="Arial"/>
              <a:buNone/>
              <a:defRPr b="0" i="0" sz="1000" u="none">
                <a:solidFill>
                  <a:srgbClr val="A7A39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000"/>
              <a:buFont typeface="Arial"/>
              <a:buNone/>
              <a:defRPr b="0" i="0" sz="1000" u="none">
                <a:solidFill>
                  <a:srgbClr val="A7A399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000"/>
              <a:buFont typeface="Arial"/>
              <a:buNone/>
              <a:defRPr b="0" i="0" sz="1000" u="none">
                <a:solidFill>
                  <a:srgbClr val="A7A399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000"/>
              <a:buFont typeface="Arial"/>
              <a:buNone/>
              <a:defRPr b="0" i="0" sz="1000" u="none">
                <a:solidFill>
                  <a:srgbClr val="A7A399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000"/>
              <a:buFont typeface="Arial"/>
              <a:buNone/>
              <a:defRPr b="0" i="0" sz="1000" u="none">
                <a:solidFill>
                  <a:srgbClr val="A7A39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showMasterSp="0" type="title">
  <p:cSld name="TITLE"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26"/>
          <p:cNvSpPr txBox="1"/>
          <p:nvPr>
            <p:ph type="ctrTitle"/>
          </p:nvPr>
        </p:nvSpPr>
        <p:spPr>
          <a:xfrm>
            <a:off x="722376" y="1820206"/>
            <a:ext cx="777240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45700" spcFirstLastPara="1" rIns="45700" wrap="square" tIns="45700">
            <a:norm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1" sz="4500">
                <a:solidFill>
                  <a:srgbClr val="FF8C3C"/>
                </a:solidFill>
                <a:effectLst>
                  <a:outerShdw blurRad="53975" rotWithShape="0" algn="tl" dir="5400000" dist="22860">
                    <a:srgbClr val="000000">
                      <a:alpha val="55000"/>
                    </a:srgbClr>
                  </a:outerShdw>
                </a:effectLst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1" name="Google Shape;191;p26"/>
          <p:cNvSpPr txBox="1"/>
          <p:nvPr>
            <p:ph idx="1" type="subTitle"/>
          </p:nvPr>
        </p:nvSpPr>
        <p:spPr>
          <a:xfrm>
            <a:off x="722376" y="3685032"/>
            <a:ext cx="77724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82875" spcFirstLastPara="1" rIns="91425" wrap="square" tIns="0"/>
          <a:lstStyle>
            <a:lvl1pPr lvl="0" rtl="0" algn="r">
              <a:spcBef>
                <a:spcPts val="0"/>
              </a:spcBef>
              <a:spcAft>
                <a:spcPts val="0"/>
              </a:spcAft>
              <a:buSzPts val="1600"/>
              <a:buNone/>
              <a:defRPr sz="2000">
                <a:solidFill>
                  <a:srgbClr val="78766F"/>
                </a:solidFill>
              </a:defRPr>
            </a:lvl1pPr>
            <a:lvl2pPr lvl="1" rtl="0" algn="ctr">
              <a:spcBef>
                <a:spcPts val="250"/>
              </a:spcBef>
              <a:spcAft>
                <a:spcPts val="0"/>
              </a:spcAft>
              <a:buSzPts val="1800"/>
              <a:buNone/>
              <a:defRPr/>
            </a:lvl2pPr>
            <a:lvl3pPr lvl="2" rtl="0" algn="ctr">
              <a:spcBef>
                <a:spcPts val="250"/>
              </a:spcBef>
              <a:spcAft>
                <a:spcPts val="0"/>
              </a:spcAft>
              <a:buSzPts val="1800"/>
              <a:buNone/>
              <a:defRPr/>
            </a:lvl3pPr>
            <a:lvl4pPr lvl="3" rtl="0" algn="ctr">
              <a:spcBef>
                <a:spcPts val="225"/>
              </a:spcBef>
              <a:spcAft>
                <a:spcPts val="0"/>
              </a:spcAft>
              <a:buSzPts val="2016"/>
              <a:buNone/>
              <a:defRPr/>
            </a:lvl4pPr>
            <a:lvl5pPr lvl="4" rtl="0" algn="ctr">
              <a:spcBef>
                <a:spcPts val="250"/>
              </a:spcBef>
              <a:spcAft>
                <a:spcPts val="0"/>
              </a:spcAft>
              <a:buSzPts val="1800"/>
              <a:buNone/>
              <a:defRPr/>
            </a:lvl5pPr>
            <a:lvl6pPr lvl="5" rtl="0" algn="ctr">
              <a:spcBef>
                <a:spcPts val="250"/>
              </a:spcBef>
              <a:spcAft>
                <a:spcPts val="0"/>
              </a:spcAft>
              <a:buSzPts val="1800"/>
              <a:buNone/>
              <a:defRPr/>
            </a:lvl6pPr>
            <a:lvl7pPr lvl="6" rtl="0" algn="ctr">
              <a:spcBef>
                <a:spcPts val="255"/>
              </a:spcBef>
              <a:spcAft>
                <a:spcPts val="0"/>
              </a:spcAft>
              <a:buSzPts val="1800"/>
              <a:buNone/>
              <a:defRPr/>
            </a:lvl7pPr>
            <a:lvl8pPr lvl="7" rtl="0" algn="ctr">
              <a:spcBef>
                <a:spcPts val="257"/>
              </a:spcBef>
              <a:spcAft>
                <a:spcPts val="0"/>
              </a:spcAft>
              <a:buSzPts val="1800"/>
              <a:buNone/>
              <a:defRPr/>
            </a:lvl8pPr>
            <a:lvl9pPr lvl="8" rtl="0" algn="ctr">
              <a:spcBef>
                <a:spcPts val="255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192" name="Google Shape;192;p26"/>
          <p:cNvSpPr txBox="1"/>
          <p:nvPr>
            <p:ph idx="10" type="dt"/>
          </p:nvPr>
        </p:nvSpPr>
        <p:spPr>
          <a:xfrm>
            <a:off x="3776662" y="6111875"/>
            <a:ext cx="22860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rgbClr val="A7A399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3" name="Google Shape;193;p26"/>
          <p:cNvSpPr txBox="1"/>
          <p:nvPr>
            <p:ph idx="11" type="ftr"/>
          </p:nvPr>
        </p:nvSpPr>
        <p:spPr>
          <a:xfrm>
            <a:off x="6062662" y="6111875"/>
            <a:ext cx="22860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4" name="Google Shape;194;p26"/>
          <p:cNvSpPr txBox="1"/>
          <p:nvPr>
            <p:ph idx="12" type="sldNum"/>
          </p:nvPr>
        </p:nvSpPr>
        <p:spPr>
          <a:xfrm>
            <a:off x="8348662" y="6111875"/>
            <a:ext cx="457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000"/>
              <a:buFont typeface="Arial"/>
              <a:buNone/>
              <a:defRPr b="0" i="0" sz="1000" u="none">
                <a:solidFill>
                  <a:srgbClr val="A7A39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000"/>
              <a:buFont typeface="Arial"/>
              <a:buNone/>
              <a:defRPr b="0" i="0" sz="1000" u="none">
                <a:solidFill>
                  <a:srgbClr val="A7A39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000"/>
              <a:buFont typeface="Arial"/>
              <a:buNone/>
              <a:defRPr b="0" i="0" sz="1000" u="none">
                <a:solidFill>
                  <a:srgbClr val="A7A39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000"/>
              <a:buFont typeface="Arial"/>
              <a:buNone/>
              <a:defRPr b="0" i="0" sz="1000" u="none">
                <a:solidFill>
                  <a:srgbClr val="A7A39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000"/>
              <a:buFont typeface="Arial"/>
              <a:buNone/>
              <a:defRPr b="0" i="0" sz="1000" u="none">
                <a:solidFill>
                  <a:srgbClr val="A7A39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000"/>
              <a:buFont typeface="Arial"/>
              <a:buNone/>
              <a:defRPr b="0" i="0" sz="1000" u="none">
                <a:solidFill>
                  <a:srgbClr val="A7A399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000"/>
              <a:buFont typeface="Arial"/>
              <a:buNone/>
              <a:defRPr b="0" i="0" sz="1000" u="none">
                <a:solidFill>
                  <a:srgbClr val="A7A399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000"/>
              <a:buFont typeface="Arial"/>
              <a:buNone/>
              <a:defRPr b="0" i="0" sz="1000" u="none">
                <a:solidFill>
                  <a:srgbClr val="A7A399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000"/>
              <a:buFont typeface="Arial"/>
              <a:buNone/>
              <a:defRPr b="0" i="0" sz="1000" u="none">
                <a:solidFill>
                  <a:srgbClr val="A7A39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4"/>
          <p:cNvSpPr txBox="1"/>
          <p:nvPr>
            <p:ph type="title"/>
          </p:nvPr>
        </p:nvSpPr>
        <p:spPr>
          <a:xfrm>
            <a:off x="503237" y="4986337"/>
            <a:ext cx="8183700" cy="1050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4"/>
          <p:cNvSpPr txBox="1"/>
          <p:nvPr>
            <p:ph idx="10" type="dt"/>
          </p:nvPr>
        </p:nvSpPr>
        <p:spPr>
          <a:xfrm>
            <a:off x="3776662" y="6111875"/>
            <a:ext cx="22860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rgbClr val="A7A399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4"/>
          <p:cNvSpPr txBox="1"/>
          <p:nvPr>
            <p:ph idx="11" type="ftr"/>
          </p:nvPr>
        </p:nvSpPr>
        <p:spPr>
          <a:xfrm>
            <a:off x="6062662" y="6111875"/>
            <a:ext cx="22860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4"/>
          <p:cNvSpPr txBox="1"/>
          <p:nvPr>
            <p:ph idx="12" type="sldNum"/>
          </p:nvPr>
        </p:nvSpPr>
        <p:spPr>
          <a:xfrm>
            <a:off x="8348662" y="6111875"/>
            <a:ext cx="457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000"/>
              <a:buFont typeface="Arial"/>
              <a:buNone/>
              <a:defRPr b="0" i="0" sz="1000" u="none">
                <a:solidFill>
                  <a:srgbClr val="A7A39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000"/>
              <a:buFont typeface="Arial"/>
              <a:buNone/>
              <a:defRPr b="0" i="0" sz="1000" u="none">
                <a:solidFill>
                  <a:srgbClr val="A7A39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000"/>
              <a:buFont typeface="Arial"/>
              <a:buNone/>
              <a:defRPr b="0" i="0" sz="1000" u="none">
                <a:solidFill>
                  <a:srgbClr val="A7A39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000"/>
              <a:buFont typeface="Arial"/>
              <a:buNone/>
              <a:defRPr b="0" i="0" sz="1000" u="none">
                <a:solidFill>
                  <a:srgbClr val="A7A39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000"/>
              <a:buFont typeface="Arial"/>
              <a:buNone/>
              <a:defRPr b="0" i="0" sz="1000" u="none">
                <a:solidFill>
                  <a:srgbClr val="A7A39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000"/>
              <a:buFont typeface="Arial"/>
              <a:buNone/>
              <a:defRPr b="0" i="0" sz="1000" u="none">
                <a:solidFill>
                  <a:srgbClr val="A7A399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000"/>
              <a:buFont typeface="Arial"/>
              <a:buNone/>
              <a:defRPr b="0" i="0" sz="1000" u="none">
                <a:solidFill>
                  <a:srgbClr val="A7A399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000"/>
              <a:buFont typeface="Arial"/>
              <a:buNone/>
              <a:defRPr b="0" i="0" sz="1000" u="none">
                <a:solidFill>
                  <a:srgbClr val="A7A399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000"/>
              <a:buFont typeface="Arial"/>
              <a:buNone/>
              <a:defRPr b="0" i="0" sz="1000" u="none">
                <a:solidFill>
                  <a:srgbClr val="A7A39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showMasterSp="0" type="secHead">
  <p:cSld name="SECTION_HEADER"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28"/>
          <p:cNvSpPr txBox="1"/>
          <p:nvPr>
            <p:ph type="title"/>
          </p:nvPr>
        </p:nvSpPr>
        <p:spPr>
          <a:xfrm>
            <a:off x="468344" y="4928616"/>
            <a:ext cx="8184000" cy="676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45700">
            <a:norm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rgbClr val="78766F"/>
              </a:buClr>
              <a:buSzPts val="3600"/>
              <a:buFont typeface="Verdana"/>
              <a:buNone/>
              <a:defRPr b="0" sz="3600" cap="none">
                <a:solidFill>
                  <a:srgbClr val="78766F"/>
                </a:solidFill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7" name="Google Shape;207;p28"/>
          <p:cNvSpPr txBox="1"/>
          <p:nvPr>
            <p:ph idx="1" type="body"/>
          </p:nvPr>
        </p:nvSpPr>
        <p:spPr>
          <a:xfrm>
            <a:off x="468344" y="5624484"/>
            <a:ext cx="8184000" cy="42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18850" spcFirstLastPara="1" rIns="91425" wrap="square" tIns="0"/>
          <a:lstStyle>
            <a:lvl1pPr indent="-228600" lvl="0" marL="457200" marR="36576" rtl="0" algn="l">
              <a:spcBef>
                <a:spcPts val="0"/>
              </a:spcBef>
              <a:spcAft>
                <a:spcPts val="0"/>
              </a:spcAft>
              <a:buSzPts val="1440"/>
              <a:buNone/>
              <a:defRPr b="0" sz="1800">
                <a:solidFill>
                  <a:srgbClr val="B75C00"/>
                </a:solidFill>
              </a:defRPr>
            </a:lvl1pPr>
            <a:lvl2pPr indent="-228600" lvl="1" marL="914400" rtl="0" algn="l">
              <a:spcBef>
                <a:spcPts val="25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rtl="0" algn="l">
              <a:spcBef>
                <a:spcPts val="25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rtl="0" algn="l">
              <a:spcBef>
                <a:spcPts val="225"/>
              </a:spcBef>
              <a:spcAft>
                <a:spcPts val="0"/>
              </a:spcAft>
              <a:buSzPts val="1568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rtl="0" algn="l">
              <a:spcBef>
                <a:spcPts val="25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342900" lvl="5" marL="2743200" rtl="0" algn="l">
              <a:spcBef>
                <a:spcPts val="25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rtl="0" algn="l">
              <a:spcBef>
                <a:spcPts val="255"/>
              </a:spcBef>
              <a:spcAft>
                <a:spcPts val="0"/>
              </a:spcAft>
              <a:buSzPts val="1800"/>
              <a:buChar char="⚫"/>
              <a:defRPr/>
            </a:lvl7pPr>
            <a:lvl8pPr indent="-342900" lvl="7" marL="3657600" rtl="0" algn="l">
              <a:spcBef>
                <a:spcPts val="257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rtl="0" algn="l">
              <a:spcBef>
                <a:spcPts val="255"/>
              </a:spcBef>
              <a:spcAft>
                <a:spcPts val="0"/>
              </a:spcAft>
              <a:buSzPts val="1800"/>
              <a:buChar char="⚫"/>
              <a:defRPr/>
            </a:lvl9pPr>
          </a:lstStyle>
          <a:p/>
        </p:txBody>
      </p:sp>
      <p:sp>
        <p:nvSpPr>
          <p:cNvPr id="208" name="Google Shape;208;p28"/>
          <p:cNvSpPr txBox="1"/>
          <p:nvPr>
            <p:ph idx="10" type="dt"/>
          </p:nvPr>
        </p:nvSpPr>
        <p:spPr>
          <a:xfrm>
            <a:off x="3776662" y="6111875"/>
            <a:ext cx="22860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rgbClr val="A7A399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9" name="Google Shape;209;p28"/>
          <p:cNvSpPr txBox="1"/>
          <p:nvPr>
            <p:ph idx="11" type="ftr"/>
          </p:nvPr>
        </p:nvSpPr>
        <p:spPr>
          <a:xfrm>
            <a:off x="6062662" y="6111875"/>
            <a:ext cx="22860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0" name="Google Shape;210;p28"/>
          <p:cNvSpPr txBox="1"/>
          <p:nvPr>
            <p:ph idx="12" type="sldNum"/>
          </p:nvPr>
        </p:nvSpPr>
        <p:spPr>
          <a:xfrm>
            <a:off x="8348662" y="6111875"/>
            <a:ext cx="457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000"/>
              <a:buFont typeface="Arial"/>
              <a:buNone/>
              <a:defRPr b="0" i="0" sz="1000" u="none">
                <a:solidFill>
                  <a:srgbClr val="A7A39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000"/>
              <a:buFont typeface="Arial"/>
              <a:buNone/>
              <a:defRPr b="0" i="0" sz="1000" u="none">
                <a:solidFill>
                  <a:srgbClr val="A7A39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000"/>
              <a:buFont typeface="Arial"/>
              <a:buNone/>
              <a:defRPr b="0" i="0" sz="1000" u="none">
                <a:solidFill>
                  <a:srgbClr val="A7A39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000"/>
              <a:buFont typeface="Arial"/>
              <a:buNone/>
              <a:defRPr b="0" i="0" sz="1000" u="none">
                <a:solidFill>
                  <a:srgbClr val="A7A39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000"/>
              <a:buFont typeface="Arial"/>
              <a:buNone/>
              <a:defRPr b="0" i="0" sz="1000" u="none">
                <a:solidFill>
                  <a:srgbClr val="A7A39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000"/>
              <a:buFont typeface="Arial"/>
              <a:buNone/>
              <a:defRPr b="0" i="0" sz="1000" u="none">
                <a:solidFill>
                  <a:srgbClr val="A7A399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000"/>
              <a:buFont typeface="Arial"/>
              <a:buNone/>
              <a:defRPr b="0" i="0" sz="1000" u="none">
                <a:solidFill>
                  <a:srgbClr val="A7A399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000"/>
              <a:buFont typeface="Arial"/>
              <a:buNone/>
              <a:defRPr b="0" i="0" sz="1000" u="none">
                <a:solidFill>
                  <a:srgbClr val="A7A399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000"/>
              <a:buFont typeface="Arial"/>
              <a:buNone/>
              <a:defRPr b="0" i="0" sz="1000" u="none">
                <a:solidFill>
                  <a:srgbClr val="A7A39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showMasterSp="0" type="blank">
  <p:cSld name="BLANK"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30"/>
          <p:cNvSpPr txBox="1"/>
          <p:nvPr>
            <p:ph idx="10" type="dt"/>
          </p:nvPr>
        </p:nvSpPr>
        <p:spPr>
          <a:xfrm>
            <a:off x="3776662" y="6111875"/>
            <a:ext cx="22860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rgbClr val="A7A399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0" name="Google Shape;220;p30"/>
          <p:cNvSpPr txBox="1"/>
          <p:nvPr>
            <p:ph idx="11" type="ftr"/>
          </p:nvPr>
        </p:nvSpPr>
        <p:spPr>
          <a:xfrm>
            <a:off x="6062662" y="6111875"/>
            <a:ext cx="22860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1" name="Google Shape;221;p30"/>
          <p:cNvSpPr txBox="1"/>
          <p:nvPr>
            <p:ph idx="12" type="sldNum"/>
          </p:nvPr>
        </p:nvSpPr>
        <p:spPr>
          <a:xfrm>
            <a:off x="8348662" y="6111875"/>
            <a:ext cx="457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000"/>
              <a:buFont typeface="Arial"/>
              <a:buNone/>
              <a:defRPr b="0" i="0" sz="1000" u="none">
                <a:solidFill>
                  <a:srgbClr val="A7A39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000"/>
              <a:buFont typeface="Arial"/>
              <a:buNone/>
              <a:defRPr b="0" i="0" sz="1000" u="none">
                <a:solidFill>
                  <a:srgbClr val="A7A39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000"/>
              <a:buFont typeface="Arial"/>
              <a:buNone/>
              <a:defRPr b="0" i="0" sz="1000" u="none">
                <a:solidFill>
                  <a:srgbClr val="A7A39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000"/>
              <a:buFont typeface="Arial"/>
              <a:buNone/>
              <a:defRPr b="0" i="0" sz="1000" u="none">
                <a:solidFill>
                  <a:srgbClr val="A7A39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000"/>
              <a:buFont typeface="Arial"/>
              <a:buNone/>
              <a:defRPr b="0" i="0" sz="1000" u="none">
                <a:solidFill>
                  <a:srgbClr val="A7A39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000"/>
              <a:buFont typeface="Arial"/>
              <a:buNone/>
              <a:defRPr b="0" i="0" sz="1000" u="none">
                <a:solidFill>
                  <a:srgbClr val="A7A399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000"/>
              <a:buFont typeface="Arial"/>
              <a:buNone/>
              <a:defRPr b="0" i="0" sz="1000" u="none">
                <a:solidFill>
                  <a:srgbClr val="A7A399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000"/>
              <a:buFont typeface="Arial"/>
              <a:buNone/>
              <a:defRPr b="0" i="0" sz="1000" u="none">
                <a:solidFill>
                  <a:srgbClr val="A7A399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000"/>
              <a:buFont typeface="Arial"/>
              <a:buNone/>
              <a:defRPr b="0" i="0" sz="1000" u="none">
                <a:solidFill>
                  <a:srgbClr val="A7A39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icture with Caption" showMasterSp="0" type="picTx">
  <p:cSld name="PICTURE_WITH_CAPTION_TEXT"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32"/>
          <p:cNvSpPr txBox="1"/>
          <p:nvPr>
            <p:ph type="title"/>
          </p:nvPr>
        </p:nvSpPr>
        <p:spPr>
          <a:xfrm>
            <a:off x="457200" y="5012056"/>
            <a:ext cx="8229600" cy="105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rgbClr val="78766F"/>
              </a:buClr>
              <a:buSzPts val="3600"/>
              <a:buFont typeface="Verdana"/>
              <a:buNone/>
              <a:defRPr b="0" sz="3600">
                <a:solidFill>
                  <a:srgbClr val="78766F"/>
                </a:solidFill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2" name="Google Shape;232;p32"/>
          <p:cNvSpPr txBox="1"/>
          <p:nvPr>
            <p:ph idx="1" type="body"/>
          </p:nvPr>
        </p:nvSpPr>
        <p:spPr>
          <a:xfrm>
            <a:off x="6462712" y="533400"/>
            <a:ext cx="2240400" cy="4211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91425"/>
          <a:lstStyle>
            <a:lvl1pPr indent="-228600" lvl="0" marL="457200" rtl="0" algn="l">
              <a:spcBef>
                <a:spcPts val="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FFFFFF"/>
                </a:solidFill>
              </a:defRPr>
            </a:lvl1pPr>
            <a:lvl2pPr indent="-304800" lvl="1" marL="914400" rtl="0" algn="l">
              <a:spcBef>
                <a:spcPts val="250"/>
              </a:spcBef>
              <a:spcAft>
                <a:spcPts val="0"/>
              </a:spcAft>
              <a:buSzPts val="1200"/>
              <a:buChar char="◦"/>
              <a:defRPr sz="1200">
                <a:solidFill>
                  <a:srgbClr val="FFFFFF"/>
                </a:solidFill>
              </a:defRPr>
            </a:lvl2pPr>
            <a:lvl3pPr indent="-292100" lvl="2" marL="1371600" rtl="0" algn="l">
              <a:spcBef>
                <a:spcPts val="250"/>
              </a:spcBef>
              <a:spcAft>
                <a:spcPts val="0"/>
              </a:spcAft>
              <a:buSzPts val="1000"/>
              <a:buChar char="⚫"/>
              <a:defRPr sz="1000">
                <a:solidFill>
                  <a:srgbClr val="FFFFFF"/>
                </a:solidFill>
              </a:defRPr>
            </a:lvl3pPr>
            <a:lvl4pPr indent="-292608" lvl="3" marL="1828800" rtl="0" algn="l">
              <a:spcBef>
                <a:spcPts val="225"/>
              </a:spcBef>
              <a:spcAft>
                <a:spcPts val="0"/>
              </a:spcAft>
              <a:buSzPts val="1008"/>
              <a:buChar char="◦"/>
              <a:defRPr sz="900">
                <a:solidFill>
                  <a:srgbClr val="FFFFFF"/>
                </a:solidFill>
              </a:defRPr>
            </a:lvl4pPr>
            <a:lvl5pPr indent="-285750" lvl="4" marL="2286000" rtl="0" algn="l">
              <a:spcBef>
                <a:spcPts val="250"/>
              </a:spcBef>
              <a:spcAft>
                <a:spcPts val="0"/>
              </a:spcAft>
              <a:buSzPts val="900"/>
              <a:buChar char="⚫"/>
              <a:defRPr sz="900">
                <a:solidFill>
                  <a:srgbClr val="FFFFFF"/>
                </a:solidFill>
              </a:defRPr>
            </a:lvl5pPr>
            <a:lvl6pPr indent="-342900" lvl="5" marL="2743200" rtl="0" algn="l">
              <a:spcBef>
                <a:spcPts val="25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rtl="0" algn="l">
              <a:spcBef>
                <a:spcPts val="255"/>
              </a:spcBef>
              <a:spcAft>
                <a:spcPts val="0"/>
              </a:spcAft>
              <a:buSzPts val="1800"/>
              <a:buChar char="⚫"/>
              <a:defRPr/>
            </a:lvl7pPr>
            <a:lvl8pPr indent="-342900" lvl="7" marL="3657600" rtl="0" algn="l">
              <a:spcBef>
                <a:spcPts val="257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rtl="0" algn="l">
              <a:spcBef>
                <a:spcPts val="255"/>
              </a:spcBef>
              <a:spcAft>
                <a:spcPts val="0"/>
              </a:spcAft>
              <a:buSzPts val="1800"/>
              <a:buChar char="⚫"/>
              <a:defRPr/>
            </a:lvl9pPr>
          </a:lstStyle>
          <a:p/>
        </p:txBody>
      </p:sp>
      <p:sp>
        <p:nvSpPr>
          <p:cNvPr id="233" name="Google Shape;233;p32"/>
          <p:cNvSpPr/>
          <p:nvPr>
            <p:ph idx="2" type="pic"/>
          </p:nvPr>
        </p:nvSpPr>
        <p:spPr>
          <a:xfrm>
            <a:off x="421480" y="435768"/>
            <a:ext cx="5925300" cy="4343400"/>
          </a:xfrm>
          <a:prstGeom prst="snipRoundRect">
            <a:avLst>
              <a:gd fmla="val 1040" name="adj1"/>
              <a:gd fmla="val 0" name="adj2"/>
            </a:avLst>
          </a:prstGeom>
          <a:solidFill>
            <a:srgbClr val="4F4D49"/>
          </a:solidFill>
          <a:ln>
            <a:noFill/>
          </a:ln>
        </p:spPr>
        <p:txBody>
          <a:bodyPr anchorCtr="0" anchor="t" bIns="45700" lIns="182875" spcFirstLastPara="1" rIns="91425" wrap="square" tIns="91425">
            <a:normAutofit/>
          </a:bodyPr>
          <a:lstStyle>
            <a:lvl1pPr lvl="0" marR="0" rtl="0" algn="l"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Noto Sans Symbols"/>
              <a:buNone/>
              <a:defRPr b="0" i="0" sz="32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marR="0" rtl="0" algn="l"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erdana"/>
              <a:buChar char="◦"/>
              <a:defRPr b="0" i="0" sz="2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lvl="2" marR="0" rtl="0" algn="l">
              <a:spcBef>
                <a:spcPts val="250"/>
              </a:spcBef>
              <a:spcAft>
                <a:spcPts val="0"/>
              </a:spcAft>
              <a:buClr>
                <a:srgbClr val="ED3742"/>
              </a:buClr>
              <a:buSzPts val="2200"/>
              <a:buFont typeface="Noto Sans Symbols"/>
              <a:buChar char="⚫"/>
              <a:defRPr b="0" i="0" sz="22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lvl="3" marR="0" rtl="0" algn="l">
              <a:spcBef>
                <a:spcPts val="225"/>
              </a:spcBef>
              <a:spcAft>
                <a:spcPts val="0"/>
              </a:spcAft>
              <a:buClr>
                <a:srgbClr val="ED3742"/>
              </a:buClr>
              <a:buSzPts val="2128"/>
              <a:buFont typeface="Verdana"/>
              <a:buChar char="◦"/>
              <a:defRPr b="0" i="0" sz="19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lvl="4" marR="0" rtl="0" algn="l">
              <a:spcBef>
                <a:spcPts val="250"/>
              </a:spcBef>
              <a:spcAft>
                <a:spcPts val="0"/>
              </a:spcAft>
              <a:buClr>
                <a:srgbClr val="4A85BF"/>
              </a:buClr>
              <a:buSzPts val="1800"/>
              <a:buFont typeface="Noto Sans Symbols"/>
              <a:buChar char="⚫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lvl="5" marR="0" rtl="0" algn="l">
              <a:spcBef>
                <a:spcPts val="250"/>
              </a:spcBef>
              <a:spcAft>
                <a:spcPts val="0"/>
              </a:spcAft>
              <a:buClr>
                <a:srgbClr val="4882BE"/>
              </a:buClr>
              <a:buSzPts val="1700"/>
              <a:buFont typeface="Verdana"/>
              <a:buChar char="◦"/>
              <a:defRPr b="0" i="0" sz="17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lvl="6" marR="0" rtl="0" algn="l">
              <a:spcBef>
                <a:spcPts val="255"/>
              </a:spcBef>
              <a:spcAft>
                <a:spcPts val="0"/>
              </a:spcAft>
              <a:buClr>
                <a:srgbClr val="4882BE"/>
              </a:buClr>
              <a:buSzPts val="1500"/>
              <a:buFont typeface="Noto Sans Symbols"/>
              <a:buChar char="⚫"/>
              <a:defRPr b="0" i="0" sz="15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lvl="7" marR="0" rtl="0" algn="l">
              <a:spcBef>
                <a:spcPts val="257"/>
              </a:spcBef>
              <a:spcAft>
                <a:spcPts val="0"/>
              </a:spcAft>
              <a:buClr>
                <a:srgbClr val="4882BE"/>
              </a:buClr>
              <a:buSzPts val="1500"/>
              <a:buFont typeface="Verdana"/>
              <a:buChar char="◦"/>
              <a:defRPr b="0" i="0" sz="15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lvl="8" marR="0" rtl="0" algn="l">
              <a:spcBef>
                <a:spcPts val="255"/>
              </a:spcBef>
              <a:spcAft>
                <a:spcPts val="0"/>
              </a:spcAft>
              <a:buClr>
                <a:srgbClr val="4882BE"/>
              </a:buClr>
              <a:buSzPts val="1500"/>
              <a:buFont typeface="Noto Sans Symbols"/>
              <a:buChar char="⚫"/>
              <a:defRPr b="0" i="0" sz="15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234" name="Google Shape;234;p32"/>
          <p:cNvSpPr txBox="1"/>
          <p:nvPr>
            <p:ph idx="10" type="dt"/>
          </p:nvPr>
        </p:nvSpPr>
        <p:spPr>
          <a:xfrm>
            <a:off x="3776662" y="6111875"/>
            <a:ext cx="22860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rgbClr val="A7A399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5" name="Google Shape;235;p32"/>
          <p:cNvSpPr txBox="1"/>
          <p:nvPr>
            <p:ph idx="11" type="ftr"/>
          </p:nvPr>
        </p:nvSpPr>
        <p:spPr>
          <a:xfrm>
            <a:off x="6062662" y="6111875"/>
            <a:ext cx="22860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6" name="Google Shape;236;p32"/>
          <p:cNvSpPr txBox="1"/>
          <p:nvPr>
            <p:ph idx="12" type="sldNum"/>
          </p:nvPr>
        </p:nvSpPr>
        <p:spPr>
          <a:xfrm>
            <a:off x="8348662" y="6111875"/>
            <a:ext cx="457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000"/>
              <a:buFont typeface="Arial"/>
              <a:buNone/>
              <a:defRPr b="0" i="0" sz="1000" u="none">
                <a:solidFill>
                  <a:srgbClr val="A7A39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000"/>
              <a:buFont typeface="Arial"/>
              <a:buNone/>
              <a:defRPr b="0" i="0" sz="1000" u="none">
                <a:solidFill>
                  <a:srgbClr val="A7A39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000"/>
              <a:buFont typeface="Arial"/>
              <a:buNone/>
              <a:defRPr b="0" i="0" sz="1000" u="none">
                <a:solidFill>
                  <a:srgbClr val="A7A39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000"/>
              <a:buFont typeface="Arial"/>
              <a:buNone/>
              <a:defRPr b="0" i="0" sz="1000" u="none">
                <a:solidFill>
                  <a:srgbClr val="A7A39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000"/>
              <a:buFont typeface="Arial"/>
              <a:buNone/>
              <a:defRPr b="0" i="0" sz="1000" u="none">
                <a:solidFill>
                  <a:srgbClr val="A7A39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000"/>
              <a:buFont typeface="Arial"/>
              <a:buNone/>
              <a:defRPr b="0" i="0" sz="1000" u="none">
                <a:solidFill>
                  <a:srgbClr val="A7A399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000"/>
              <a:buFont typeface="Arial"/>
              <a:buNone/>
              <a:defRPr b="0" i="0" sz="1000" u="none">
                <a:solidFill>
                  <a:srgbClr val="A7A399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000"/>
              <a:buFont typeface="Arial"/>
              <a:buNone/>
              <a:defRPr b="0" i="0" sz="1000" u="none">
                <a:solidFill>
                  <a:srgbClr val="A7A399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000"/>
              <a:buFont typeface="Arial"/>
              <a:buNone/>
              <a:defRPr b="0" i="0" sz="1000" u="none">
                <a:solidFill>
                  <a:srgbClr val="A7A39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5"/>
          <p:cNvSpPr txBox="1"/>
          <p:nvPr>
            <p:ph type="title"/>
          </p:nvPr>
        </p:nvSpPr>
        <p:spPr>
          <a:xfrm>
            <a:off x="502920" y="4983480"/>
            <a:ext cx="8184000" cy="1051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5"/>
          <p:cNvSpPr txBox="1"/>
          <p:nvPr>
            <p:ph idx="1" type="body"/>
          </p:nvPr>
        </p:nvSpPr>
        <p:spPr>
          <a:xfrm>
            <a:off x="607224" y="579438"/>
            <a:ext cx="3931800" cy="79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146300" spcFirstLastPara="1" rIns="91425" wrap="square" tIns="91425"/>
          <a:lstStyle>
            <a:lvl1pPr indent="-228600" lvl="0" marL="457200" rtl="0" algn="l">
              <a:spcBef>
                <a:spcPts val="250"/>
              </a:spcBef>
              <a:spcAft>
                <a:spcPts val="0"/>
              </a:spcAft>
              <a:buSzPts val="1920"/>
              <a:buNone/>
              <a:defRPr b="1" sz="2400">
                <a:solidFill>
                  <a:schemeClr val="dk1"/>
                </a:solidFill>
              </a:defRPr>
            </a:lvl1pPr>
            <a:lvl2pPr indent="-228600" lvl="1" marL="914400" rtl="0" algn="l">
              <a:spcBef>
                <a:spcPts val="25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rtl="0" algn="l">
              <a:spcBef>
                <a:spcPts val="25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rtl="0" algn="l">
              <a:spcBef>
                <a:spcPts val="225"/>
              </a:spcBef>
              <a:spcAft>
                <a:spcPts val="0"/>
              </a:spcAft>
              <a:buSzPts val="1792"/>
              <a:buNone/>
              <a:defRPr b="1" sz="1600"/>
            </a:lvl4pPr>
            <a:lvl5pPr indent="-228600" lvl="4" marL="2286000" rtl="0" algn="l">
              <a:spcBef>
                <a:spcPts val="25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342900" lvl="5" marL="2743200" rtl="0" algn="l">
              <a:spcBef>
                <a:spcPts val="25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rtl="0" algn="l">
              <a:spcBef>
                <a:spcPts val="255"/>
              </a:spcBef>
              <a:spcAft>
                <a:spcPts val="0"/>
              </a:spcAft>
              <a:buSzPts val="1800"/>
              <a:buChar char="⚫"/>
              <a:defRPr/>
            </a:lvl7pPr>
            <a:lvl8pPr indent="-342900" lvl="7" marL="3657600" rtl="0" algn="l">
              <a:spcBef>
                <a:spcPts val="257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rtl="0" algn="l">
              <a:spcBef>
                <a:spcPts val="255"/>
              </a:spcBef>
              <a:spcAft>
                <a:spcPts val="0"/>
              </a:spcAft>
              <a:buSzPts val="1800"/>
              <a:buChar char="⚫"/>
              <a:defRPr/>
            </a:lvl9pPr>
          </a:lstStyle>
          <a:p/>
        </p:txBody>
      </p:sp>
      <p:sp>
        <p:nvSpPr>
          <p:cNvPr id="43" name="Google Shape;43;p5"/>
          <p:cNvSpPr txBox="1"/>
          <p:nvPr>
            <p:ph idx="2" type="body"/>
          </p:nvPr>
        </p:nvSpPr>
        <p:spPr>
          <a:xfrm>
            <a:off x="4652169" y="579438"/>
            <a:ext cx="3931800" cy="79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137150" spcFirstLastPara="1" rIns="91425" wrap="square" tIns="91425"/>
          <a:lstStyle>
            <a:lvl1pPr indent="-228600" lvl="0" marL="457200" rtl="0" algn="l">
              <a:spcBef>
                <a:spcPts val="250"/>
              </a:spcBef>
              <a:spcAft>
                <a:spcPts val="0"/>
              </a:spcAft>
              <a:buSzPts val="1920"/>
              <a:buNone/>
              <a:defRPr b="1" sz="2400">
                <a:solidFill>
                  <a:schemeClr val="dk1"/>
                </a:solidFill>
              </a:defRPr>
            </a:lvl1pPr>
            <a:lvl2pPr indent="-228600" lvl="1" marL="914400" rtl="0" algn="l">
              <a:spcBef>
                <a:spcPts val="25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rtl="0" algn="l">
              <a:spcBef>
                <a:spcPts val="25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rtl="0" algn="l">
              <a:spcBef>
                <a:spcPts val="225"/>
              </a:spcBef>
              <a:spcAft>
                <a:spcPts val="0"/>
              </a:spcAft>
              <a:buSzPts val="1792"/>
              <a:buNone/>
              <a:defRPr b="1" sz="1600"/>
            </a:lvl4pPr>
            <a:lvl5pPr indent="-228600" lvl="4" marL="2286000" rtl="0" algn="l">
              <a:spcBef>
                <a:spcPts val="25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342900" lvl="5" marL="2743200" rtl="0" algn="l">
              <a:spcBef>
                <a:spcPts val="25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rtl="0" algn="l">
              <a:spcBef>
                <a:spcPts val="255"/>
              </a:spcBef>
              <a:spcAft>
                <a:spcPts val="0"/>
              </a:spcAft>
              <a:buSzPts val="1800"/>
              <a:buChar char="⚫"/>
              <a:defRPr/>
            </a:lvl7pPr>
            <a:lvl8pPr indent="-342900" lvl="7" marL="3657600" rtl="0" algn="l">
              <a:spcBef>
                <a:spcPts val="257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rtl="0" algn="l">
              <a:spcBef>
                <a:spcPts val="255"/>
              </a:spcBef>
              <a:spcAft>
                <a:spcPts val="0"/>
              </a:spcAft>
              <a:buSzPts val="1800"/>
              <a:buChar char="⚫"/>
              <a:defRPr/>
            </a:lvl9pPr>
          </a:lstStyle>
          <a:p/>
        </p:txBody>
      </p:sp>
      <p:sp>
        <p:nvSpPr>
          <p:cNvPr id="44" name="Google Shape;44;p5"/>
          <p:cNvSpPr txBox="1"/>
          <p:nvPr>
            <p:ph idx="3" type="body"/>
          </p:nvPr>
        </p:nvSpPr>
        <p:spPr>
          <a:xfrm>
            <a:off x="607224" y="1447800"/>
            <a:ext cx="3931800" cy="3489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82875" spcFirstLastPara="1" rIns="91425" wrap="square" tIns="91425"/>
          <a:lstStyle>
            <a:lvl1pPr indent="-350520" lvl="0" marL="457200" rtl="0" algn="l">
              <a:spcBef>
                <a:spcPts val="250"/>
              </a:spcBef>
              <a:spcAft>
                <a:spcPts val="0"/>
              </a:spcAft>
              <a:buSzPts val="1920"/>
              <a:buChar char="●"/>
              <a:defRPr sz="2400"/>
            </a:lvl1pPr>
            <a:lvl2pPr indent="-355600" lvl="1" marL="914400" rtl="0" algn="l">
              <a:spcBef>
                <a:spcPts val="250"/>
              </a:spcBef>
              <a:spcAft>
                <a:spcPts val="0"/>
              </a:spcAft>
              <a:buSzPts val="2000"/>
              <a:buChar char="◦"/>
              <a:defRPr sz="2000"/>
            </a:lvl2pPr>
            <a:lvl3pPr indent="-342900" lvl="2" marL="1371600" rtl="0" algn="l">
              <a:spcBef>
                <a:spcPts val="250"/>
              </a:spcBef>
              <a:spcAft>
                <a:spcPts val="0"/>
              </a:spcAft>
              <a:buSzPts val="1800"/>
              <a:buChar char="⚫"/>
              <a:defRPr sz="1800"/>
            </a:lvl3pPr>
            <a:lvl4pPr indent="-342392" lvl="3" marL="1828800" rtl="0" algn="l">
              <a:spcBef>
                <a:spcPts val="225"/>
              </a:spcBef>
              <a:spcAft>
                <a:spcPts val="0"/>
              </a:spcAft>
              <a:buSzPts val="1792"/>
              <a:buChar char="◦"/>
              <a:defRPr sz="1600"/>
            </a:lvl4pPr>
            <a:lvl5pPr indent="-330200" lvl="4" marL="2286000" rtl="0" algn="l">
              <a:spcBef>
                <a:spcPts val="250"/>
              </a:spcBef>
              <a:spcAft>
                <a:spcPts val="0"/>
              </a:spcAft>
              <a:buSzPts val="1600"/>
              <a:buChar char="⚫"/>
              <a:defRPr sz="1600"/>
            </a:lvl5pPr>
            <a:lvl6pPr indent="-342900" lvl="5" marL="2743200" rtl="0" algn="l">
              <a:spcBef>
                <a:spcPts val="25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rtl="0" algn="l">
              <a:spcBef>
                <a:spcPts val="255"/>
              </a:spcBef>
              <a:spcAft>
                <a:spcPts val="0"/>
              </a:spcAft>
              <a:buSzPts val="1800"/>
              <a:buChar char="⚫"/>
              <a:defRPr/>
            </a:lvl7pPr>
            <a:lvl8pPr indent="-342900" lvl="7" marL="3657600" rtl="0" algn="l">
              <a:spcBef>
                <a:spcPts val="257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rtl="0" algn="l">
              <a:spcBef>
                <a:spcPts val="255"/>
              </a:spcBef>
              <a:spcAft>
                <a:spcPts val="0"/>
              </a:spcAft>
              <a:buSzPts val="1800"/>
              <a:buChar char="⚫"/>
              <a:defRPr/>
            </a:lvl9pPr>
          </a:lstStyle>
          <a:p/>
        </p:txBody>
      </p:sp>
      <p:sp>
        <p:nvSpPr>
          <p:cNvPr id="45" name="Google Shape;45;p5"/>
          <p:cNvSpPr txBox="1"/>
          <p:nvPr>
            <p:ph idx="4" type="body"/>
          </p:nvPr>
        </p:nvSpPr>
        <p:spPr>
          <a:xfrm>
            <a:off x="4652169" y="1447800"/>
            <a:ext cx="3931800" cy="3489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82875" spcFirstLastPara="1" rIns="91425" wrap="square" tIns="91425"/>
          <a:lstStyle>
            <a:lvl1pPr indent="-350520" lvl="0" marL="457200" rtl="0" algn="l">
              <a:spcBef>
                <a:spcPts val="250"/>
              </a:spcBef>
              <a:spcAft>
                <a:spcPts val="0"/>
              </a:spcAft>
              <a:buSzPts val="1920"/>
              <a:buChar char="●"/>
              <a:defRPr sz="2400"/>
            </a:lvl1pPr>
            <a:lvl2pPr indent="-355600" lvl="1" marL="914400" rtl="0" algn="l">
              <a:spcBef>
                <a:spcPts val="250"/>
              </a:spcBef>
              <a:spcAft>
                <a:spcPts val="0"/>
              </a:spcAft>
              <a:buSzPts val="2000"/>
              <a:buChar char="◦"/>
              <a:defRPr sz="2000"/>
            </a:lvl2pPr>
            <a:lvl3pPr indent="-342900" lvl="2" marL="1371600" rtl="0" algn="l">
              <a:spcBef>
                <a:spcPts val="250"/>
              </a:spcBef>
              <a:spcAft>
                <a:spcPts val="0"/>
              </a:spcAft>
              <a:buSzPts val="1800"/>
              <a:buChar char="⚫"/>
              <a:defRPr sz="1800"/>
            </a:lvl3pPr>
            <a:lvl4pPr indent="-342392" lvl="3" marL="1828800" rtl="0" algn="l">
              <a:spcBef>
                <a:spcPts val="225"/>
              </a:spcBef>
              <a:spcAft>
                <a:spcPts val="0"/>
              </a:spcAft>
              <a:buSzPts val="1792"/>
              <a:buChar char="◦"/>
              <a:defRPr sz="1600"/>
            </a:lvl4pPr>
            <a:lvl5pPr indent="-330200" lvl="4" marL="2286000" rtl="0" algn="l">
              <a:spcBef>
                <a:spcPts val="250"/>
              </a:spcBef>
              <a:spcAft>
                <a:spcPts val="0"/>
              </a:spcAft>
              <a:buSzPts val="1600"/>
              <a:buChar char="⚫"/>
              <a:defRPr sz="1600"/>
            </a:lvl5pPr>
            <a:lvl6pPr indent="-342900" lvl="5" marL="2743200" rtl="0" algn="l">
              <a:spcBef>
                <a:spcPts val="25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rtl="0" algn="l">
              <a:spcBef>
                <a:spcPts val="255"/>
              </a:spcBef>
              <a:spcAft>
                <a:spcPts val="0"/>
              </a:spcAft>
              <a:buSzPts val="1800"/>
              <a:buChar char="⚫"/>
              <a:defRPr/>
            </a:lvl7pPr>
            <a:lvl8pPr indent="-342900" lvl="7" marL="3657600" rtl="0" algn="l">
              <a:spcBef>
                <a:spcPts val="257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rtl="0" algn="l">
              <a:spcBef>
                <a:spcPts val="255"/>
              </a:spcBef>
              <a:spcAft>
                <a:spcPts val="0"/>
              </a:spcAft>
              <a:buSzPts val="1800"/>
              <a:buChar char="⚫"/>
              <a:defRPr/>
            </a:lvl9pPr>
          </a:lstStyle>
          <a:p/>
        </p:txBody>
      </p:sp>
      <p:sp>
        <p:nvSpPr>
          <p:cNvPr id="46" name="Google Shape;46;p5"/>
          <p:cNvSpPr txBox="1"/>
          <p:nvPr>
            <p:ph idx="10" type="dt"/>
          </p:nvPr>
        </p:nvSpPr>
        <p:spPr>
          <a:xfrm>
            <a:off x="3776662" y="6111875"/>
            <a:ext cx="22860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rgbClr val="A7A399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5"/>
          <p:cNvSpPr txBox="1"/>
          <p:nvPr>
            <p:ph idx="11" type="ftr"/>
          </p:nvPr>
        </p:nvSpPr>
        <p:spPr>
          <a:xfrm>
            <a:off x="6062662" y="6111875"/>
            <a:ext cx="22860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5"/>
          <p:cNvSpPr txBox="1"/>
          <p:nvPr>
            <p:ph idx="12" type="sldNum"/>
          </p:nvPr>
        </p:nvSpPr>
        <p:spPr>
          <a:xfrm>
            <a:off x="8348662" y="6111875"/>
            <a:ext cx="457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000"/>
              <a:buFont typeface="Arial"/>
              <a:buNone/>
              <a:defRPr b="0" i="0" sz="1000" u="none">
                <a:solidFill>
                  <a:srgbClr val="A7A39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000"/>
              <a:buFont typeface="Arial"/>
              <a:buNone/>
              <a:defRPr b="0" i="0" sz="1000" u="none">
                <a:solidFill>
                  <a:srgbClr val="A7A39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000"/>
              <a:buFont typeface="Arial"/>
              <a:buNone/>
              <a:defRPr b="0" i="0" sz="1000" u="none">
                <a:solidFill>
                  <a:srgbClr val="A7A39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000"/>
              <a:buFont typeface="Arial"/>
              <a:buNone/>
              <a:defRPr b="0" i="0" sz="1000" u="none">
                <a:solidFill>
                  <a:srgbClr val="A7A39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000"/>
              <a:buFont typeface="Arial"/>
              <a:buNone/>
              <a:defRPr b="0" i="0" sz="1000" u="none">
                <a:solidFill>
                  <a:srgbClr val="A7A39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000"/>
              <a:buFont typeface="Arial"/>
              <a:buNone/>
              <a:defRPr b="0" i="0" sz="1000" u="none">
                <a:solidFill>
                  <a:srgbClr val="A7A399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000"/>
              <a:buFont typeface="Arial"/>
              <a:buNone/>
              <a:defRPr b="0" i="0" sz="1000" u="none">
                <a:solidFill>
                  <a:srgbClr val="A7A399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000"/>
              <a:buFont typeface="Arial"/>
              <a:buNone/>
              <a:defRPr b="0" i="0" sz="1000" u="none">
                <a:solidFill>
                  <a:srgbClr val="A7A399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000"/>
              <a:buFont typeface="Arial"/>
              <a:buNone/>
              <a:defRPr b="0" i="0" sz="1000" u="none">
                <a:solidFill>
                  <a:srgbClr val="A7A39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 type="obj">
  <p:cSld name="OBJECT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6"/>
          <p:cNvSpPr txBox="1"/>
          <p:nvPr>
            <p:ph type="title"/>
          </p:nvPr>
        </p:nvSpPr>
        <p:spPr>
          <a:xfrm>
            <a:off x="502920" y="4983480"/>
            <a:ext cx="8184000" cy="1051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6"/>
          <p:cNvSpPr txBox="1"/>
          <p:nvPr>
            <p:ph idx="1" type="body"/>
          </p:nvPr>
        </p:nvSpPr>
        <p:spPr>
          <a:xfrm>
            <a:off x="502920" y="530352"/>
            <a:ext cx="8184000" cy="418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82875" spcFirstLastPara="1" rIns="91425" wrap="square" tIns="91425"/>
          <a:lstStyle>
            <a:lvl1pPr indent="-320040" lvl="0" marL="457200" rtl="0" algn="l">
              <a:spcBef>
                <a:spcPts val="250"/>
              </a:spcBef>
              <a:spcAft>
                <a:spcPts val="0"/>
              </a:spcAft>
              <a:buSzPts val="1440"/>
              <a:buChar char="●"/>
              <a:defRPr/>
            </a:lvl1pPr>
            <a:lvl2pPr indent="-342900" lvl="1" marL="914400" rtl="0" algn="l">
              <a:spcBef>
                <a:spcPts val="250"/>
              </a:spcBef>
              <a:spcAft>
                <a:spcPts val="0"/>
              </a:spcAft>
              <a:buSzPts val="1800"/>
              <a:buChar char="◦"/>
              <a:defRPr/>
            </a:lvl2pPr>
            <a:lvl3pPr indent="-342900" lvl="2" marL="1371600" rtl="0" algn="l">
              <a:spcBef>
                <a:spcPts val="250"/>
              </a:spcBef>
              <a:spcAft>
                <a:spcPts val="0"/>
              </a:spcAft>
              <a:buSzPts val="1800"/>
              <a:buChar char="⚫"/>
              <a:defRPr/>
            </a:lvl3pPr>
            <a:lvl4pPr indent="-356616" lvl="3" marL="1828800" rtl="0" algn="l">
              <a:spcBef>
                <a:spcPts val="225"/>
              </a:spcBef>
              <a:spcAft>
                <a:spcPts val="0"/>
              </a:spcAft>
              <a:buSzPts val="2016"/>
              <a:buChar char="◦"/>
              <a:defRPr/>
            </a:lvl4pPr>
            <a:lvl5pPr indent="-342900" lvl="4" marL="2286000" rtl="0" algn="l">
              <a:spcBef>
                <a:spcPts val="250"/>
              </a:spcBef>
              <a:spcAft>
                <a:spcPts val="0"/>
              </a:spcAft>
              <a:buSzPts val="1800"/>
              <a:buChar char="⚫"/>
              <a:defRPr/>
            </a:lvl5pPr>
            <a:lvl6pPr indent="-342900" lvl="5" marL="2743200" rtl="0" algn="l">
              <a:spcBef>
                <a:spcPts val="25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rtl="0" algn="l">
              <a:spcBef>
                <a:spcPts val="255"/>
              </a:spcBef>
              <a:spcAft>
                <a:spcPts val="0"/>
              </a:spcAft>
              <a:buSzPts val="1800"/>
              <a:buChar char="⚫"/>
              <a:defRPr/>
            </a:lvl7pPr>
            <a:lvl8pPr indent="-342900" lvl="7" marL="3657600" rtl="0" algn="l">
              <a:spcBef>
                <a:spcPts val="257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rtl="0" algn="l">
              <a:spcBef>
                <a:spcPts val="255"/>
              </a:spcBef>
              <a:spcAft>
                <a:spcPts val="0"/>
              </a:spcAft>
              <a:buSzPts val="1800"/>
              <a:buChar char="⚫"/>
              <a:defRPr/>
            </a:lvl9pPr>
          </a:lstStyle>
          <a:p/>
        </p:txBody>
      </p:sp>
      <p:sp>
        <p:nvSpPr>
          <p:cNvPr id="52" name="Google Shape;52;p6"/>
          <p:cNvSpPr txBox="1"/>
          <p:nvPr>
            <p:ph idx="10" type="dt"/>
          </p:nvPr>
        </p:nvSpPr>
        <p:spPr>
          <a:xfrm>
            <a:off x="3776662" y="6111875"/>
            <a:ext cx="22860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rgbClr val="A7A399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6"/>
          <p:cNvSpPr txBox="1"/>
          <p:nvPr>
            <p:ph idx="11" type="ftr"/>
          </p:nvPr>
        </p:nvSpPr>
        <p:spPr>
          <a:xfrm>
            <a:off x="6062662" y="6111875"/>
            <a:ext cx="22860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6"/>
          <p:cNvSpPr txBox="1"/>
          <p:nvPr>
            <p:ph idx="12" type="sldNum"/>
          </p:nvPr>
        </p:nvSpPr>
        <p:spPr>
          <a:xfrm>
            <a:off x="8348662" y="6111875"/>
            <a:ext cx="457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000"/>
              <a:buFont typeface="Arial"/>
              <a:buNone/>
              <a:defRPr b="0" i="0" sz="1000" u="none">
                <a:solidFill>
                  <a:srgbClr val="A7A39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000"/>
              <a:buFont typeface="Arial"/>
              <a:buNone/>
              <a:defRPr b="0" i="0" sz="1000" u="none">
                <a:solidFill>
                  <a:srgbClr val="A7A39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000"/>
              <a:buFont typeface="Arial"/>
              <a:buNone/>
              <a:defRPr b="0" i="0" sz="1000" u="none">
                <a:solidFill>
                  <a:srgbClr val="A7A39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000"/>
              <a:buFont typeface="Arial"/>
              <a:buNone/>
              <a:defRPr b="0" i="0" sz="1000" u="none">
                <a:solidFill>
                  <a:srgbClr val="A7A39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000"/>
              <a:buFont typeface="Arial"/>
              <a:buNone/>
              <a:defRPr b="0" i="0" sz="1000" u="none">
                <a:solidFill>
                  <a:srgbClr val="A7A39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000"/>
              <a:buFont typeface="Arial"/>
              <a:buNone/>
              <a:defRPr b="0" i="0" sz="1000" u="none">
                <a:solidFill>
                  <a:srgbClr val="A7A399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000"/>
              <a:buFont typeface="Arial"/>
              <a:buNone/>
              <a:defRPr b="0" i="0" sz="1000" u="none">
                <a:solidFill>
                  <a:srgbClr val="A7A399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000"/>
              <a:buFont typeface="Arial"/>
              <a:buNone/>
              <a:defRPr b="0" i="0" sz="1000" u="none">
                <a:solidFill>
                  <a:srgbClr val="A7A399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000"/>
              <a:buFont typeface="Arial"/>
              <a:buNone/>
              <a:defRPr b="0" i="0" sz="1000" u="none">
                <a:solidFill>
                  <a:srgbClr val="A7A39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t with Caption" type="objTx">
  <p:cSld name="OBJECT_WITH_CAPTION_TEXT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7"/>
          <p:cNvSpPr txBox="1"/>
          <p:nvPr>
            <p:ph type="title"/>
          </p:nvPr>
        </p:nvSpPr>
        <p:spPr>
          <a:xfrm>
            <a:off x="5538784" y="533400"/>
            <a:ext cx="29718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Verdana"/>
              <a:buNone/>
              <a:defRPr b="1" sz="2200">
                <a:solidFill>
                  <a:schemeClr val="accent1"/>
                </a:solidFill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7"/>
          <p:cNvSpPr txBox="1"/>
          <p:nvPr>
            <p:ph idx="1" type="body"/>
          </p:nvPr>
        </p:nvSpPr>
        <p:spPr>
          <a:xfrm>
            <a:off x="5538847" y="1447802"/>
            <a:ext cx="2971800" cy="420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91425"/>
          <a:lstStyle>
            <a:lvl1pPr indent="-228600" lvl="0" marL="457200" marR="18288" rtl="0" algn="l">
              <a:spcBef>
                <a:spcPts val="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dk1"/>
                </a:solidFill>
              </a:defRPr>
            </a:lvl1pPr>
            <a:lvl2pPr indent="-228600" lvl="1" marL="914400" rtl="0" algn="l">
              <a:spcBef>
                <a:spcPts val="250"/>
              </a:spcBef>
              <a:spcAft>
                <a:spcPts val="0"/>
              </a:spcAft>
              <a:buSzPts val="1200"/>
              <a:buNone/>
              <a:defRPr sz="1200">
                <a:solidFill>
                  <a:schemeClr val="dk1"/>
                </a:solidFill>
              </a:defRPr>
            </a:lvl2pPr>
            <a:lvl3pPr indent="-228600" lvl="2" marL="1371600" rtl="0" algn="l">
              <a:spcBef>
                <a:spcPts val="250"/>
              </a:spcBef>
              <a:spcAft>
                <a:spcPts val="0"/>
              </a:spcAft>
              <a:buSzPts val="1000"/>
              <a:buNone/>
              <a:defRPr sz="1000">
                <a:solidFill>
                  <a:schemeClr val="dk1"/>
                </a:solidFill>
              </a:defRPr>
            </a:lvl3pPr>
            <a:lvl4pPr indent="-228600" lvl="3" marL="1828800" rtl="0" algn="l">
              <a:spcBef>
                <a:spcPts val="225"/>
              </a:spcBef>
              <a:spcAft>
                <a:spcPts val="0"/>
              </a:spcAft>
              <a:buSzPts val="1008"/>
              <a:buNone/>
              <a:defRPr sz="900">
                <a:solidFill>
                  <a:schemeClr val="dk1"/>
                </a:solidFill>
              </a:defRPr>
            </a:lvl4pPr>
            <a:lvl5pPr indent="-228600" lvl="4" marL="2286000" rtl="0" algn="l">
              <a:spcBef>
                <a:spcPts val="250"/>
              </a:spcBef>
              <a:spcAft>
                <a:spcPts val="0"/>
              </a:spcAft>
              <a:buSzPts val="900"/>
              <a:buNone/>
              <a:defRPr sz="900">
                <a:solidFill>
                  <a:schemeClr val="dk1"/>
                </a:solidFill>
              </a:defRPr>
            </a:lvl5pPr>
            <a:lvl6pPr indent="-342900" lvl="5" marL="2743200" rtl="0" algn="l">
              <a:spcBef>
                <a:spcPts val="25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rtl="0" algn="l">
              <a:spcBef>
                <a:spcPts val="255"/>
              </a:spcBef>
              <a:spcAft>
                <a:spcPts val="0"/>
              </a:spcAft>
              <a:buSzPts val="1800"/>
              <a:buChar char="⚫"/>
              <a:defRPr/>
            </a:lvl7pPr>
            <a:lvl8pPr indent="-342900" lvl="7" marL="3657600" rtl="0" algn="l">
              <a:spcBef>
                <a:spcPts val="257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rtl="0" algn="l">
              <a:spcBef>
                <a:spcPts val="255"/>
              </a:spcBef>
              <a:spcAft>
                <a:spcPts val="0"/>
              </a:spcAft>
              <a:buSzPts val="1800"/>
              <a:buChar char="⚫"/>
              <a:defRPr/>
            </a:lvl9pPr>
          </a:lstStyle>
          <a:p/>
        </p:txBody>
      </p:sp>
      <p:sp>
        <p:nvSpPr>
          <p:cNvPr id="58" name="Google Shape;58;p7"/>
          <p:cNvSpPr txBox="1"/>
          <p:nvPr>
            <p:ph idx="2" type="body"/>
          </p:nvPr>
        </p:nvSpPr>
        <p:spPr>
          <a:xfrm>
            <a:off x="761372" y="930144"/>
            <a:ext cx="4626300" cy="472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82875" spcFirstLastPara="1" rIns="91425" wrap="square" tIns="91425"/>
          <a:lstStyle>
            <a:lvl1pPr indent="-370840" lvl="0" marL="457200" rtl="0" algn="l">
              <a:spcBef>
                <a:spcPts val="250"/>
              </a:spcBef>
              <a:spcAft>
                <a:spcPts val="0"/>
              </a:spcAft>
              <a:buSzPts val="2240"/>
              <a:buChar char="●"/>
              <a:defRPr sz="2800">
                <a:solidFill>
                  <a:schemeClr val="dk1"/>
                </a:solidFill>
              </a:defRPr>
            </a:lvl1pPr>
            <a:lvl2pPr indent="-393700" lvl="1" marL="914400" rtl="0" algn="l">
              <a:spcBef>
                <a:spcPts val="250"/>
              </a:spcBef>
              <a:spcAft>
                <a:spcPts val="0"/>
              </a:spcAft>
              <a:buSzPts val="2600"/>
              <a:buChar char="◦"/>
              <a:defRPr sz="2600">
                <a:solidFill>
                  <a:schemeClr val="dk1"/>
                </a:solidFill>
              </a:defRPr>
            </a:lvl2pPr>
            <a:lvl3pPr indent="-381000" lvl="2" marL="1371600" rtl="0" algn="l">
              <a:spcBef>
                <a:spcPts val="250"/>
              </a:spcBef>
              <a:spcAft>
                <a:spcPts val="0"/>
              </a:spcAft>
              <a:buSzPts val="2400"/>
              <a:buChar char="⚫"/>
              <a:defRPr sz="2400">
                <a:solidFill>
                  <a:schemeClr val="dk1"/>
                </a:solidFill>
              </a:defRPr>
            </a:lvl3pPr>
            <a:lvl4pPr indent="-370839" lvl="3" marL="1828800" rtl="0" algn="l">
              <a:spcBef>
                <a:spcPts val="225"/>
              </a:spcBef>
              <a:spcAft>
                <a:spcPts val="0"/>
              </a:spcAft>
              <a:buSzPts val="2240"/>
              <a:buChar char="◦"/>
              <a:defRPr sz="2000">
                <a:solidFill>
                  <a:schemeClr val="dk1"/>
                </a:solidFill>
              </a:defRPr>
            </a:lvl4pPr>
            <a:lvl5pPr indent="-355600" lvl="4" marL="2286000" rtl="0" algn="l">
              <a:spcBef>
                <a:spcPts val="250"/>
              </a:spcBef>
              <a:spcAft>
                <a:spcPts val="0"/>
              </a:spcAft>
              <a:buSzPts val="2000"/>
              <a:buChar char="⚫"/>
              <a:defRPr sz="2000">
                <a:solidFill>
                  <a:schemeClr val="dk1"/>
                </a:solidFill>
              </a:defRPr>
            </a:lvl5pPr>
            <a:lvl6pPr indent="-228600" lvl="5" marL="2743200" rtl="0" algn="l">
              <a:spcBef>
                <a:spcPts val="250"/>
              </a:spcBef>
              <a:spcAft>
                <a:spcPts val="0"/>
              </a:spcAft>
              <a:buSzPts val="1700"/>
              <a:buNone/>
              <a:defRPr/>
            </a:lvl6pPr>
            <a:lvl7pPr indent="-342900" lvl="6" marL="3200400" rtl="0" algn="l">
              <a:spcBef>
                <a:spcPts val="255"/>
              </a:spcBef>
              <a:spcAft>
                <a:spcPts val="0"/>
              </a:spcAft>
              <a:buSzPts val="1800"/>
              <a:buChar char="⚫"/>
              <a:defRPr/>
            </a:lvl7pPr>
            <a:lvl8pPr indent="-342900" lvl="7" marL="3657600" rtl="0" algn="l">
              <a:spcBef>
                <a:spcPts val="257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rtl="0" algn="l">
              <a:spcBef>
                <a:spcPts val="255"/>
              </a:spcBef>
              <a:spcAft>
                <a:spcPts val="0"/>
              </a:spcAft>
              <a:buSzPts val="1800"/>
              <a:buChar char="⚫"/>
              <a:defRPr/>
            </a:lvl9pPr>
          </a:lstStyle>
          <a:p/>
        </p:txBody>
      </p:sp>
      <p:sp>
        <p:nvSpPr>
          <p:cNvPr id="59" name="Google Shape;59;p7"/>
          <p:cNvSpPr txBox="1"/>
          <p:nvPr>
            <p:ph idx="10" type="dt"/>
          </p:nvPr>
        </p:nvSpPr>
        <p:spPr>
          <a:xfrm>
            <a:off x="3776662" y="6111875"/>
            <a:ext cx="22860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rgbClr val="A7A399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7"/>
          <p:cNvSpPr txBox="1"/>
          <p:nvPr>
            <p:ph idx="11" type="ftr"/>
          </p:nvPr>
        </p:nvSpPr>
        <p:spPr>
          <a:xfrm>
            <a:off x="6062662" y="6111875"/>
            <a:ext cx="22860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7"/>
          <p:cNvSpPr txBox="1"/>
          <p:nvPr>
            <p:ph idx="12" type="sldNum"/>
          </p:nvPr>
        </p:nvSpPr>
        <p:spPr>
          <a:xfrm>
            <a:off x="8348662" y="6111875"/>
            <a:ext cx="457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000"/>
              <a:buFont typeface="Arial"/>
              <a:buNone/>
              <a:defRPr b="0" i="0" sz="1000" u="none">
                <a:solidFill>
                  <a:srgbClr val="A7A39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000"/>
              <a:buFont typeface="Arial"/>
              <a:buNone/>
              <a:defRPr b="0" i="0" sz="1000" u="none">
                <a:solidFill>
                  <a:srgbClr val="A7A39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000"/>
              <a:buFont typeface="Arial"/>
              <a:buNone/>
              <a:defRPr b="0" i="0" sz="1000" u="none">
                <a:solidFill>
                  <a:srgbClr val="A7A39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000"/>
              <a:buFont typeface="Arial"/>
              <a:buNone/>
              <a:defRPr b="0" i="0" sz="1000" u="none">
                <a:solidFill>
                  <a:srgbClr val="A7A39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000"/>
              <a:buFont typeface="Arial"/>
              <a:buNone/>
              <a:defRPr b="0" i="0" sz="1000" u="none">
                <a:solidFill>
                  <a:srgbClr val="A7A39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000"/>
              <a:buFont typeface="Arial"/>
              <a:buNone/>
              <a:defRPr b="0" i="0" sz="1000" u="none">
                <a:solidFill>
                  <a:srgbClr val="A7A399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000"/>
              <a:buFont typeface="Arial"/>
              <a:buNone/>
              <a:defRPr b="0" i="0" sz="1000" u="none">
                <a:solidFill>
                  <a:srgbClr val="A7A399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000"/>
              <a:buFont typeface="Arial"/>
              <a:buNone/>
              <a:defRPr b="0" i="0" sz="1000" u="none">
                <a:solidFill>
                  <a:srgbClr val="A7A399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000"/>
              <a:buFont typeface="Arial"/>
              <a:buNone/>
              <a:defRPr b="0" i="0" sz="1000" u="none">
                <a:solidFill>
                  <a:srgbClr val="A7A39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wo Content" type="twoObj">
  <p:cSld name="TWO_OBJECTS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8"/>
          <p:cNvSpPr txBox="1"/>
          <p:nvPr>
            <p:ph type="title"/>
          </p:nvPr>
        </p:nvSpPr>
        <p:spPr>
          <a:xfrm>
            <a:off x="503237" y="4986337"/>
            <a:ext cx="8183700" cy="1050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8"/>
          <p:cNvSpPr txBox="1"/>
          <p:nvPr>
            <p:ph idx="1" type="body"/>
          </p:nvPr>
        </p:nvSpPr>
        <p:spPr>
          <a:xfrm>
            <a:off x="514352" y="530352"/>
            <a:ext cx="3931800" cy="4389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82875" spcFirstLastPara="1" rIns="91425" wrap="square" tIns="91425"/>
          <a:lstStyle>
            <a:lvl1pPr indent="-360680" lvl="0" marL="457200" rtl="0" algn="l">
              <a:spcBef>
                <a:spcPts val="250"/>
              </a:spcBef>
              <a:spcAft>
                <a:spcPts val="0"/>
              </a:spcAft>
              <a:buSzPts val="2080"/>
              <a:buChar char="●"/>
              <a:defRPr sz="2600"/>
            </a:lvl1pPr>
            <a:lvl2pPr indent="-368300" lvl="1" marL="914400" rtl="0" algn="l">
              <a:spcBef>
                <a:spcPts val="250"/>
              </a:spcBef>
              <a:spcAft>
                <a:spcPts val="0"/>
              </a:spcAft>
              <a:buSzPts val="2200"/>
              <a:buChar char="◦"/>
              <a:defRPr sz="2200"/>
            </a:lvl2pPr>
            <a:lvl3pPr indent="-355600" lvl="2" marL="1371600" rtl="0" algn="l">
              <a:spcBef>
                <a:spcPts val="250"/>
              </a:spcBef>
              <a:spcAft>
                <a:spcPts val="0"/>
              </a:spcAft>
              <a:buSzPts val="2000"/>
              <a:buChar char="⚫"/>
              <a:defRPr sz="2000"/>
            </a:lvl3pPr>
            <a:lvl4pPr indent="-356616" lvl="3" marL="1828800" rtl="0" algn="l">
              <a:spcBef>
                <a:spcPts val="225"/>
              </a:spcBef>
              <a:spcAft>
                <a:spcPts val="0"/>
              </a:spcAft>
              <a:buSzPts val="2016"/>
              <a:buChar char="◦"/>
              <a:defRPr sz="1800"/>
            </a:lvl4pPr>
            <a:lvl5pPr indent="-342900" lvl="4" marL="2286000" rtl="0" algn="l">
              <a:spcBef>
                <a:spcPts val="250"/>
              </a:spcBef>
              <a:spcAft>
                <a:spcPts val="0"/>
              </a:spcAft>
              <a:buSzPts val="1800"/>
              <a:buChar char="⚫"/>
              <a:defRPr sz="1800"/>
            </a:lvl5pPr>
            <a:lvl6pPr indent="-342900" lvl="5" marL="2743200" rtl="0" algn="l">
              <a:spcBef>
                <a:spcPts val="25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rtl="0" algn="l">
              <a:spcBef>
                <a:spcPts val="255"/>
              </a:spcBef>
              <a:spcAft>
                <a:spcPts val="0"/>
              </a:spcAft>
              <a:buSzPts val="1800"/>
              <a:buChar char="⚫"/>
              <a:defRPr/>
            </a:lvl7pPr>
            <a:lvl8pPr indent="-342900" lvl="7" marL="3657600" rtl="0" algn="l">
              <a:spcBef>
                <a:spcPts val="257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rtl="0" algn="l">
              <a:spcBef>
                <a:spcPts val="255"/>
              </a:spcBef>
              <a:spcAft>
                <a:spcPts val="0"/>
              </a:spcAft>
              <a:buSzPts val="1800"/>
              <a:buChar char="⚫"/>
              <a:defRPr/>
            </a:lvl9pPr>
          </a:lstStyle>
          <a:p/>
        </p:txBody>
      </p:sp>
      <p:sp>
        <p:nvSpPr>
          <p:cNvPr id="65" name="Google Shape;65;p8"/>
          <p:cNvSpPr txBox="1"/>
          <p:nvPr>
            <p:ph idx="2" type="body"/>
          </p:nvPr>
        </p:nvSpPr>
        <p:spPr>
          <a:xfrm>
            <a:off x="4755360" y="530352"/>
            <a:ext cx="3931800" cy="4389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82875" spcFirstLastPara="1" rIns="91425" wrap="square" tIns="91425"/>
          <a:lstStyle>
            <a:lvl1pPr indent="-360680" lvl="0" marL="457200" rtl="0" algn="l">
              <a:spcBef>
                <a:spcPts val="250"/>
              </a:spcBef>
              <a:spcAft>
                <a:spcPts val="0"/>
              </a:spcAft>
              <a:buSzPts val="2080"/>
              <a:buChar char="●"/>
              <a:defRPr sz="2600"/>
            </a:lvl1pPr>
            <a:lvl2pPr indent="-368300" lvl="1" marL="914400" rtl="0" algn="l">
              <a:spcBef>
                <a:spcPts val="250"/>
              </a:spcBef>
              <a:spcAft>
                <a:spcPts val="0"/>
              </a:spcAft>
              <a:buSzPts val="2200"/>
              <a:buChar char="◦"/>
              <a:defRPr sz="2200"/>
            </a:lvl2pPr>
            <a:lvl3pPr indent="-355600" lvl="2" marL="1371600" rtl="0" algn="l">
              <a:spcBef>
                <a:spcPts val="250"/>
              </a:spcBef>
              <a:spcAft>
                <a:spcPts val="0"/>
              </a:spcAft>
              <a:buSzPts val="2000"/>
              <a:buChar char="⚫"/>
              <a:defRPr sz="2000"/>
            </a:lvl3pPr>
            <a:lvl4pPr indent="-356616" lvl="3" marL="1828800" rtl="0" algn="l">
              <a:spcBef>
                <a:spcPts val="225"/>
              </a:spcBef>
              <a:spcAft>
                <a:spcPts val="0"/>
              </a:spcAft>
              <a:buSzPts val="2016"/>
              <a:buChar char="◦"/>
              <a:defRPr sz="1800"/>
            </a:lvl4pPr>
            <a:lvl5pPr indent="-342900" lvl="4" marL="2286000" rtl="0" algn="l">
              <a:spcBef>
                <a:spcPts val="250"/>
              </a:spcBef>
              <a:spcAft>
                <a:spcPts val="0"/>
              </a:spcAft>
              <a:buSzPts val="1800"/>
              <a:buChar char="⚫"/>
              <a:defRPr sz="1800"/>
            </a:lvl5pPr>
            <a:lvl6pPr indent="-342900" lvl="5" marL="2743200" rtl="0" algn="l">
              <a:spcBef>
                <a:spcPts val="25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rtl="0" algn="l">
              <a:spcBef>
                <a:spcPts val="255"/>
              </a:spcBef>
              <a:spcAft>
                <a:spcPts val="0"/>
              </a:spcAft>
              <a:buSzPts val="1800"/>
              <a:buChar char="⚫"/>
              <a:defRPr/>
            </a:lvl7pPr>
            <a:lvl8pPr indent="-342900" lvl="7" marL="3657600" rtl="0" algn="l">
              <a:spcBef>
                <a:spcPts val="257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rtl="0" algn="l">
              <a:spcBef>
                <a:spcPts val="255"/>
              </a:spcBef>
              <a:spcAft>
                <a:spcPts val="0"/>
              </a:spcAft>
              <a:buSzPts val="1800"/>
              <a:buChar char="⚫"/>
              <a:defRPr/>
            </a:lvl9pPr>
          </a:lstStyle>
          <a:p/>
        </p:txBody>
      </p:sp>
      <p:sp>
        <p:nvSpPr>
          <p:cNvPr id="66" name="Google Shape;66;p8"/>
          <p:cNvSpPr txBox="1"/>
          <p:nvPr>
            <p:ph idx="10" type="dt"/>
          </p:nvPr>
        </p:nvSpPr>
        <p:spPr>
          <a:xfrm>
            <a:off x="3776662" y="6111875"/>
            <a:ext cx="22860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rgbClr val="A7A399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8"/>
          <p:cNvSpPr txBox="1"/>
          <p:nvPr>
            <p:ph idx="11" type="ftr"/>
          </p:nvPr>
        </p:nvSpPr>
        <p:spPr>
          <a:xfrm>
            <a:off x="6062662" y="6111875"/>
            <a:ext cx="22860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8"/>
          <p:cNvSpPr txBox="1"/>
          <p:nvPr>
            <p:ph idx="12" type="sldNum"/>
          </p:nvPr>
        </p:nvSpPr>
        <p:spPr>
          <a:xfrm>
            <a:off x="8348662" y="6111875"/>
            <a:ext cx="457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000"/>
              <a:buFont typeface="Arial"/>
              <a:buNone/>
              <a:defRPr b="0" i="0" sz="1000" u="none">
                <a:solidFill>
                  <a:srgbClr val="A7A39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000"/>
              <a:buFont typeface="Arial"/>
              <a:buNone/>
              <a:defRPr b="0" i="0" sz="1000" u="none">
                <a:solidFill>
                  <a:srgbClr val="A7A39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000"/>
              <a:buFont typeface="Arial"/>
              <a:buNone/>
              <a:defRPr b="0" i="0" sz="1000" u="none">
                <a:solidFill>
                  <a:srgbClr val="A7A39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000"/>
              <a:buFont typeface="Arial"/>
              <a:buNone/>
              <a:defRPr b="0" i="0" sz="1000" u="none">
                <a:solidFill>
                  <a:srgbClr val="A7A39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000"/>
              <a:buFont typeface="Arial"/>
              <a:buNone/>
              <a:defRPr b="0" i="0" sz="1000" u="none">
                <a:solidFill>
                  <a:srgbClr val="A7A39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000"/>
              <a:buFont typeface="Arial"/>
              <a:buNone/>
              <a:defRPr b="0" i="0" sz="1000" u="none">
                <a:solidFill>
                  <a:srgbClr val="A7A399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000"/>
              <a:buFont typeface="Arial"/>
              <a:buNone/>
              <a:defRPr b="0" i="0" sz="1000" u="none">
                <a:solidFill>
                  <a:srgbClr val="A7A399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000"/>
              <a:buFont typeface="Arial"/>
              <a:buNone/>
              <a:defRPr b="0" i="0" sz="1000" u="none">
                <a:solidFill>
                  <a:srgbClr val="A7A399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000"/>
              <a:buFont typeface="Arial"/>
              <a:buNone/>
              <a:defRPr b="0" i="0" sz="1000" u="none">
                <a:solidFill>
                  <a:srgbClr val="A7A39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Vertical Title and Text" type="vertTitleAndTx">
  <p:cSld name="VERTICAL_TITLE_AND_VERTICAL_TEXT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9"/>
          <p:cNvSpPr txBox="1"/>
          <p:nvPr>
            <p:ph type="title"/>
          </p:nvPr>
        </p:nvSpPr>
        <p:spPr>
          <a:xfrm rot="5400000">
            <a:off x="4991100" y="2171704"/>
            <a:ext cx="5257800" cy="1981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9"/>
          <p:cNvSpPr txBox="1"/>
          <p:nvPr>
            <p:ph idx="1" type="body"/>
          </p:nvPr>
        </p:nvSpPr>
        <p:spPr>
          <a:xfrm rot="5400000">
            <a:off x="876300" y="190502"/>
            <a:ext cx="5257800" cy="594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82875" spcFirstLastPara="1" rIns="91425" wrap="square" tIns="91425"/>
          <a:lstStyle>
            <a:lvl1pPr indent="-320040" lvl="0" marL="457200" rtl="0" algn="l">
              <a:spcBef>
                <a:spcPts val="250"/>
              </a:spcBef>
              <a:spcAft>
                <a:spcPts val="0"/>
              </a:spcAft>
              <a:buSzPts val="1440"/>
              <a:buChar char="●"/>
              <a:defRPr/>
            </a:lvl1pPr>
            <a:lvl2pPr indent="-342900" lvl="1" marL="914400" rtl="0" algn="l">
              <a:spcBef>
                <a:spcPts val="250"/>
              </a:spcBef>
              <a:spcAft>
                <a:spcPts val="0"/>
              </a:spcAft>
              <a:buSzPts val="1800"/>
              <a:buChar char="◦"/>
              <a:defRPr/>
            </a:lvl2pPr>
            <a:lvl3pPr indent="-342900" lvl="2" marL="1371600" rtl="0" algn="l">
              <a:spcBef>
                <a:spcPts val="250"/>
              </a:spcBef>
              <a:spcAft>
                <a:spcPts val="0"/>
              </a:spcAft>
              <a:buSzPts val="1800"/>
              <a:buChar char="⚫"/>
              <a:defRPr/>
            </a:lvl3pPr>
            <a:lvl4pPr indent="-356616" lvl="3" marL="1828800" rtl="0" algn="l">
              <a:spcBef>
                <a:spcPts val="225"/>
              </a:spcBef>
              <a:spcAft>
                <a:spcPts val="0"/>
              </a:spcAft>
              <a:buSzPts val="2016"/>
              <a:buChar char="◦"/>
              <a:defRPr/>
            </a:lvl4pPr>
            <a:lvl5pPr indent="-342900" lvl="4" marL="2286000" rtl="0" algn="l">
              <a:spcBef>
                <a:spcPts val="250"/>
              </a:spcBef>
              <a:spcAft>
                <a:spcPts val="0"/>
              </a:spcAft>
              <a:buSzPts val="1800"/>
              <a:buChar char="⚫"/>
              <a:defRPr/>
            </a:lvl5pPr>
            <a:lvl6pPr indent="-342900" lvl="5" marL="2743200" rtl="0" algn="l">
              <a:spcBef>
                <a:spcPts val="25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rtl="0" algn="l">
              <a:spcBef>
                <a:spcPts val="255"/>
              </a:spcBef>
              <a:spcAft>
                <a:spcPts val="0"/>
              </a:spcAft>
              <a:buSzPts val="1800"/>
              <a:buChar char="⚫"/>
              <a:defRPr/>
            </a:lvl7pPr>
            <a:lvl8pPr indent="-342900" lvl="7" marL="3657600" rtl="0" algn="l">
              <a:spcBef>
                <a:spcPts val="257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rtl="0" algn="l">
              <a:spcBef>
                <a:spcPts val="255"/>
              </a:spcBef>
              <a:spcAft>
                <a:spcPts val="0"/>
              </a:spcAft>
              <a:buSzPts val="1800"/>
              <a:buChar char="⚫"/>
              <a:defRPr/>
            </a:lvl9pPr>
          </a:lstStyle>
          <a:p/>
        </p:txBody>
      </p:sp>
      <p:sp>
        <p:nvSpPr>
          <p:cNvPr id="72" name="Google Shape;72;p9"/>
          <p:cNvSpPr txBox="1"/>
          <p:nvPr>
            <p:ph idx="10" type="dt"/>
          </p:nvPr>
        </p:nvSpPr>
        <p:spPr>
          <a:xfrm>
            <a:off x="3776662" y="6111875"/>
            <a:ext cx="22860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rgbClr val="A7A399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9"/>
          <p:cNvSpPr txBox="1"/>
          <p:nvPr>
            <p:ph idx="11" type="ftr"/>
          </p:nvPr>
        </p:nvSpPr>
        <p:spPr>
          <a:xfrm>
            <a:off x="6062662" y="6111875"/>
            <a:ext cx="22860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9"/>
          <p:cNvSpPr txBox="1"/>
          <p:nvPr>
            <p:ph idx="12" type="sldNum"/>
          </p:nvPr>
        </p:nvSpPr>
        <p:spPr>
          <a:xfrm>
            <a:off x="8348662" y="6111875"/>
            <a:ext cx="457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000"/>
              <a:buFont typeface="Arial"/>
              <a:buNone/>
              <a:defRPr b="0" i="0" sz="1000" u="none">
                <a:solidFill>
                  <a:srgbClr val="A7A39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000"/>
              <a:buFont typeface="Arial"/>
              <a:buNone/>
              <a:defRPr b="0" i="0" sz="1000" u="none">
                <a:solidFill>
                  <a:srgbClr val="A7A39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000"/>
              <a:buFont typeface="Arial"/>
              <a:buNone/>
              <a:defRPr b="0" i="0" sz="1000" u="none">
                <a:solidFill>
                  <a:srgbClr val="A7A39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000"/>
              <a:buFont typeface="Arial"/>
              <a:buNone/>
              <a:defRPr b="0" i="0" sz="1000" u="none">
                <a:solidFill>
                  <a:srgbClr val="A7A39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000"/>
              <a:buFont typeface="Arial"/>
              <a:buNone/>
              <a:defRPr b="0" i="0" sz="1000" u="none">
                <a:solidFill>
                  <a:srgbClr val="A7A39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000"/>
              <a:buFont typeface="Arial"/>
              <a:buNone/>
              <a:defRPr b="0" i="0" sz="1000" u="none">
                <a:solidFill>
                  <a:srgbClr val="A7A399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000"/>
              <a:buFont typeface="Arial"/>
              <a:buNone/>
              <a:defRPr b="0" i="0" sz="1000" u="none">
                <a:solidFill>
                  <a:srgbClr val="A7A399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000"/>
              <a:buFont typeface="Arial"/>
              <a:buNone/>
              <a:defRPr b="0" i="0" sz="1000" u="none">
                <a:solidFill>
                  <a:srgbClr val="A7A399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000"/>
              <a:buFont typeface="Arial"/>
              <a:buNone/>
              <a:defRPr b="0" i="0" sz="1000" u="none">
                <a:solidFill>
                  <a:srgbClr val="A7A39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Vertical Text" type="vertTx">
  <p:cSld name="VERTICAL_TEXT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0"/>
          <p:cNvSpPr txBox="1"/>
          <p:nvPr>
            <p:ph type="title"/>
          </p:nvPr>
        </p:nvSpPr>
        <p:spPr>
          <a:xfrm>
            <a:off x="502920" y="4983480"/>
            <a:ext cx="8184000" cy="1051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0"/>
          <p:cNvSpPr txBox="1"/>
          <p:nvPr>
            <p:ph idx="1" type="body"/>
          </p:nvPr>
        </p:nvSpPr>
        <p:spPr>
          <a:xfrm rot="5400000">
            <a:off x="2500800" y="-1467648"/>
            <a:ext cx="4188000" cy="818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82875" spcFirstLastPara="1" rIns="91425" wrap="square" tIns="91425"/>
          <a:lstStyle>
            <a:lvl1pPr indent="-320040" lvl="0" marL="457200" rtl="0" algn="l">
              <a:spcBef>
                <a:spcPts val="250"/>
              </a:spcBef>
              <a:spcAft>
                <a:spcPts val="0"/>
              </a:spcAft>
              <a:buSzPts val="1440"/>
              <a:buChar char="●"/>
              <a:defRPr/>
            </a:lvl1pPr>
            <a:lvl2pPr indent="-342900" lvl="1" marL="914400" rtl="0" algn="l">
              <a:spcBef>
                <a:spcPts val="250"/>
              </a:spcBef>
              <a:spcAft>
                <a:spcPts val="0"/>
              </a:spcAft>
              <a:buSzPts val="1800"/>
              <a:buChar char="◦"/>
              <a:defRPr/>
            </a:lvl2pPr>
            <a:lvl3pPr indent="-342900" lvl="2" marL="1371600" rtl="0" algn="l">
              <a:spcBef>
                <a:spcPts val="250"/>
              </a:spcBef>
              <a:spcAft>
                <a:spcPts val="0"/>
              </a:spcAft>
              <a:buSzPts val="1800"/>
              <a:buChar char="⚫"/>
              <a:defRPr/>
            </a:lvl3pPr>
            <a:lvl4pPr indent="-356616" lvl="3" marL="1828800" rtl="0" algn="l">
              <a:spcBef>
                <a:spcPts val="225"/>
              </a:spcBef>
              <a:spcAft>
                <a:spcPts val="0"/>
              </a:spcAft>
              <a:buSzPts val="2016"/>
              <a:buChar char="◦"/>
              <a:defRPr/>
            </a:lvl4pPr>
            <a:lvl5pPr indent="-342900" lvl="4" marL="2286000" rtl="0" algn="l">
              <a:spcBef>
                <a:spcPts val="250"/>
              </a:spcBef>
              <a:spcAft>
                <a:spcPts val="0"/>
              </a:spcAft>
              <a:buSzPts val="1800"/>
              <a:buChar char="⚫"/>
              <a:defRPr/>
            </a:lvl5pPr>
            <a:lvl6pPr indent="-342900" lvl="5" marL="2743200" rtl="0" algn="l">
              <a:spcBef>
                <a:spcPts val="25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rtl="0" algn="l">
              <a:spcBef>
                <a:spcPts val="255"/>
              </a:spcBef>
              <a:spcAft>
                <a:spcPts val="0"/>
              </a:spcAft>
              <a:buSzPts val="1800"/>
              <a:buChar char="⚫"/>
              <a:defRPr/>
            </a:lvl7pPr>
            <a:lvl8pPr indent="-342900" lvl="7" marL="3657600" rtl="0" algn="l">
              <a:spcBef>
                <a:spcPts val="257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rtl="0" algn="l">
              <a:spcBef>
                <a:spcPts val="255"/>
              </a:spcBef>
              <a:spcAft>
                <a:spcPts val="0"/>
              </a:spcAft>
              <a:buSzPts val="1800"/>
              <a:buChar char="⚫"/>
              <a:defRPr/>
            </a:lvl9pPr>
          </a:lstStyle>
          <a:p/>
        </p:txBody>
      </p:sp>
      <p:sp>
        <p:nvSpPr>
          <p:cNvPr id="78" name="Google Shape;78;p10"/>
          <p:cNvSpPr txBox="1"/>
          <p:nvPr>
            <p:ph idx="10" type="dt"/>
          </p:nvPr>
        </p:nvSpPr>
        <p:spPr>
          <a:xfrm>
            <a:off x="3776662" y="6111875"/>
            <a:ext cx="22860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rgbClr val="A7A399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0"/>
          <p:cNvSpPr txBox="1"/>
          <p:nvPr>
            <p:ph idx="11" type="ftr"/>
          </p:nvPr>
        </p:nvSpPr>
        <p:spPr>
          <a:xfrm>
            <a:off x="6062662" y="6111875"/>
            <a:ext cx="22860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10"/>
          <p:cNvSpPr txBox="1"/>
          <p:nvPr>
            <p:ph idx="12" type="sldNum"/>
          </p:nvPr>
        </p:nvSpPr>
        <p:spPr>
          <a:xfrm>
            <a:off x="8348662" y="6111875"/>
            <a:ext cx="457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000"/>
              <a:buFont typeface="Arial"/>
              <a:buNone/>
              <a:defRPr b="0" i="0" sz="1000" u="none">
                <a:solidFill>
                  <a:srgbClr val="A7A39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000"/>
              <a:buFont typeface="Arial"/>
              <a:buNone/>
              <a:defRPr b="0" i="0" sz="1000" u="none">
                <a:solidFill>
                  <a:srgbClr val="A7A39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000"/>
              <a:buFont typeface="Arial"/>
              <a:buNone/>
              <a:defRPr b="0" i="0" sz="1000" u="none">
                <a:solidFill>
                  <a:srgbClr val="A7A39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000"/>
              <a:buFont typeface="Arial"/>
              <a:buNone/>
              <a:defRPr b="0" i="0" sz="1000" u="none">
                <a:solidFill>
                  <a:srgbClr val="A7A39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000"/>
              <a:buFont typeface="Arial"/>
              <a:buNone/>
              <a:defRPr b="0" i="0" sz="1000" u="none">
                <a:solidFill>
                  <a:srgbClr val="A7A39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000"/>
              <a:buFont typeface="Arial"/>
              <a:buNone/>
              <a:defRPr b="0" i="0" sz="1000" u="none">
                <a:solidFill>
                  <a:srgbClr val="A7A399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000"/>
              <a:buFont typeface="Arial"/>
              <a:buNone/>
              <a:defRPr b="0" i="0" sz="1000" u="none">
                <a:solidFill>
                  <a:srgbClr val="A7A399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000"/>
              <a:buFont typeface="Arial"/>
              <a:buNone/>
              <a:defRPr b="0" i="0" sz="1000" u="none">
                <a:solidFill>
                  <a:srgbClr val="A7A399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000"/>
              <a:buFont typeface="Arial"/>
              <a:buNone/>
              <a:defRPr b="0" i="0" sz="1000" u="none">
                <a:solidFill>
                  <a:srgbClr val="A7A39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 type="obj">
  <p:cSld name="OBJECT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2"/>
          <p:cNvSpPr txBox="1"/>
          <p:nvPr>
            <p:ph type="title"/>
          </p:nvPr>
        </p:nvSpPr>
        <p:spPr>
          <a:xfrm>
            <a:off x="502920" y="4983480"/>
            <a:ext cx="8184000" cy="1051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3" name="Google Shape;93;p12"/>
          <p:cNvSpPr txBox="1"/>
          <p:nvPr>
            <p:ph idx="1" type="body"/>
          </p:nvPr>
        </p:nvSpPr>
        <p:spPr>
          <a:xfrm>
            <a:off x="502920" y="530352"/>
            <a:ext cx="8184000" cy="418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82875" spcFirstLastPara="1" rIns="91425" wrap="square" tIns="91425"/>
          <a:lstStyle>
            <a:lvl1pPr indent="-320040" lvl="0" marL="457200" rtl="0" algn="l">
              <a:spcBef>
                <a:spcPts val="250"/>
              </a:spcBef>
              <a:spcAft>
                <a:spcPts val="0"/>
              </a:spcAft>
              <a:buSzPts val="1440"/>
              <a:buChar char="●"/>
              <a:defRPr/>
            </a:lvl1pPr>
            <a:lvl2pPr indent="-342900" lvl="1" marL="914400" rtl="0" algn="l">
              <a:spcBef>
                <a:spcPts val="250"/>
              </a:spcBef>
              <a:spcAft>
                <a:spcPts val="0"/>
              </a:spcAft>
              <a:buSzPts val="1800"/>
              <a:buChar char="◦"/>
              <a:defRPr/>
            </a:lvl2pPr>
            <a:lvl3pPr indent="-342900" lvl="2" marL="1371600" rtl="0" algn="l">
              <a:spcBef>
                <a:spcPts val="250"/>
              </a:spcBef>
              <a:spcAft>
                <a:spcPts val="0"/>
              </a:spcAft>
              <a:buSzPts val="1800"/>
              <a:buChar char="⚫"/>
              <a:defRPr/>
            </a:lvl3pPr>
            <a:lvl4pPr indent="-356616" lvl="3" marL="1828800" rtl="0" algn="l">
              <a:spcBef>
                <a:spcPts val="225"/>
              </a:spcBef>
              <a:spcAft>
                <a:spcPts val="0"/>
              </a:spcAft>
              <a:buSzPts val="2016"/>
              <a:buChar char="◦"/>
              <a:defRPr/>
            </a:lvl4pPr>
            <a:lvl5pPr indent="-342900" lvl="4" marL="2286000" rtl="0" algn="l">
              <a:spcBef>
                <a:spcPts val="250"/>
              </a:spcBef>
              <a:spcAft>
                <a:spcPts val="0"/>
              </a:spcAft>
              <a:buSzPts val="1800"/>
              <a:buChar char="⚫"/>
              <a:defRPr/>
            </a:lvl5pPr>
            <a:lvl6pPr indent="-342900" lvl="5" marL="2743200" rtl="0" algn="l">
              <a:spcBef>
                <a:spcPts val="25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rtl="0" algn="l">
              <a:spcBef>
                <a:spcPts val="255"/>
              </a:spcBef>
              <a:spcAft>
                <a:spcPts val="0"/>
              </a:spcAft>
              <a:buSzPts val="1800"/>
              <a:buChar char="⚫"/>
              <a:defRPr/>
            </a:lvl7pPr>
            <a:lvl8pPr indent="-342900" lvl="7" marL="3657600" rtl="0" algn="l">
              <a:spcBef>
                <a:spcPts val="257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rtl="0" algn="l">
              <a:spcBef>
                <a:spcPts val="255"/>
              </a:spcBef>
              <a:spcAft>
                <a:spcPts val="0"/>
              </a:spcAft>
              <a:buSzPts val="1800"/>
              <a:buChar char="⚫"/>
              <a:defRPr/>
            </a:lvl9pPr>
          </a:lstStyle>
          <a:p/>
        </p:txBody>
      </p:sp>
      <p:sp>
        <p:nvSpPr>
          <p:cNvPr id="94" name="Google Shape;94;p12"/>
          <p:cNvSpPr txBox="1"/>
          <p:nvPr>
            <p:ph idx="10" type="dt"/>
          </p:nvPr>
        </p:nvSpPr>
        <p:spPr>
          <a:xfrm>
            <a:off x="3776662" y="6111875"/>
            <a:ext cx="22860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rgbClr val="A7A399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" name="Google Shape;95;p12"/>
          <p:cNvSpPr txBox="1"/>
          <p:nvPr>
            <p:ph idx="11" type="ftr"/>
          </p:nvPr>
        </p:nvSpPr>
        <p:spPr>
          <a:xfrm>
            <a:off x="6062662" y="6111875"/>
            <a:ext cx="22860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6" name="Google Shape;96;p12"/>
          <p:cNvSpPr txBox="1"/>
          <p:nvPr>
            <p:ph idx="12" type="sldNum"/>
          </p:nvPr>
        </p:nvSpPr>
        <p:spPr>
          <a:xfrm>
            <a:off x="8348662" y="6111875"/>
            <a:ext cx="457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000"/>
              <a:buFont typeface="Arial"/>
              <a:buNone/>
              <a:defRPr b="0" i="0" sz="1000" u="none">
                <a:solidFill>
                  <a:srgbClr val="A7A39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000"/>
              <a:buFont typeface="Arial"/>
              <a:buNone/>
              <a:defRPr b="0" i="0" sz="1000" u="none">
                <a:solidFill>
                  <a:srgbClr val="A7A39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000"/>
              <a:buFont typeface="Arial"/>
              <a:buNone/>
              <a:defRPr b="0" i="0" sz="1000" u="none">
                <a:solidFill>
                  <a:srgbClr val="A7A39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000"/>
              <a:buFont typeface="Arial"/>
              <a:buNone/>
              <a:defRPr b="0" i="0" sz="1000" u="none">
                <a:solidFill>
                  <a:srgbClr val="A7A39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000"/>
              <a:buFont typeface="Arial"/>
              <a:buNone/>
              <a:defRPr b="0" i="0" sz="1000" u="none">
                <a:solidFill>
                  <a:srgbClr val="A7A39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000"/>
              <a:buFont typeface="Arial"/>
              <a:buNone/>
              <a:defRPr b="0" i="0" sz="1000" u="none">
                <a:solidFill>
                  <a:srgbClr val="A7A399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000"/>
              <a:buFont typeface="Arial"/>
              <a:buNone/>
              <a:defRPr b="0" i="0" sz="1000" u="none">
                <a:solidFill>
                  <a:srgbClr val="A7A399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000"/>
              <a:buFont typeface="Arial"/>
              <a:buNone/>
              <a:defRPr b="0" i="0" sz="1000" u="none">
                <a:solidFill>
                  <a:srgbClr val="A7A399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000"/>
              <a:buFont typeface="Arial"/>
              <a:buNone/>
              <a:defRPr b="0" i="0" sz="1000" u="none">
                <a:solidFill>
                  <a:srgbClr val="A7A39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theme" Target="../theme/theme1.xml"/></Relationships>
</file>

<file path=ppt/slideMasters/_rels/slideMaster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theme" Target="../theme/theme7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2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3.xml.rels><?xml version="1.0" encoding="UTF-8" standalone="yes"?>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9.xml"/><Relationship Id="rId3" Type="http://schemas.openxmlformats.org/officeDocument/2006/relationships/slideLayout" Target="../slideLayouts/slideLayout10.xml"/><Relationship Id="rId4" Type="http://schemas.openxmlformats.org/officeDocument/2006/relationships/slideLayout" Target="../slideLayouts/slideLayout11.xml"/><Relationship Id="rId9" Type="http://schemas.openxmlformats.org/officeDocument/2006/relationships/theme" Target="../theme/theme6.xml"/><Relationship Id="rId5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4.xml"/><Relationship Id="rId8" Type="http://schemas.openxmlformats.org/officeDocument/2006/relationships/slideLayout" Target="../slideLayouts/slideLayout15.xml"/></Relationships>
</file>

<file path=ppt/slideMasters/_rels/slideMaster4.xml.rels><?xml version="1.0" encoding="UTF-8" standalone="yes"?>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16.xml"/><Relationship Id="rId3" Type="http://schemas.openxmlformats.org/officeDocument/2006/relationships/theme" Target="../theme/theme11.xml"/></Relationships>
</file>

<file path=ppt/slideMasters/_rels/slideMaster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theme" Target="../theme/theme8.xml"/></Relationships>
</file>

<file path=ppt/slideMasters/_rels/slideMaster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theme" Target="../theme/theme10.xml"/></Relationships>
</file>

<file path=ppt/slideMasters/_rels/slideMaster7.xml.rels><?xml version="1.0" encoding="UTF-8" standalone="yes"?>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9.xml"/><Relationship Id="rId3" Type="http://schemas.openxmlformats.org/officeDocument/2006/relationships/theme" Target="../theme/theme5.xml"/></Relationships>
</file>

<file path=ppt/slideMasters/_rels/slideMaster8.xml.rels><?xml version="1.0" encoding="UTF-8" standalone="yes"?>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20.xml"/><Relationship Id="rId3" Type="http://schemas.openxmlformats.org/officeDocument/2006/relationships/theme" Target="../theme/theme4.xml"/></Relationships>
</file>

<file path=ppt/slideMasters/_rels/slideMaster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2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/>
          <p:nvPr/>
        </p:nvSpPr>
        <p:spPr>
          <a:xfrm>
            <a:off x="304800" y="328612"/>
            <a:ext cx="8532900" cy="6197700"/>
          </a:xfrm>
          <a:prstGeom prst="roundRect">
            <a:avLst>
              <a:gd fmla="val 449" name="adj"/>
            </a:avLst>
          </a:prstGeom>
          <a:gradFill>
            <a:gsLst>
              <a:gs pos="0">
                <a:srgbClr val="FFFFFF"/>
              </a:gs>
              <a:gs pos="98000">
                <a:srgbClr val="FFFFFF"/>
              </a:gs>
              <a:gs pos="99060">
                <a:srgbClr val="F7F7F7"/>
              </a:gs>
              <a:gs pos="100000">
                <a:srgbClr val="DADADA"/>
              </a:gs>
            </a:gsLst>
            <a:lin ang="5400012" scaled="0"/>
          </a:gradFill>
          <a:ln cap="rnd" cmpd="sng" w="9525">
            <a:solidFill>
              <a:srgbClr val="A4A3A3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63500" dir="5400000" dist="50800">
              <a:srgbClr val="000000">
                <a:alpha val="2471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" name="Google Shape;11;p1"/>
          <p:cNvGrpSpPr/>
          <p:nvPr/>
        </p:nvGrpSpPr>
        <p:grpSpPr>
          <a:xfrm>
            <a:off x="414337" y="427037"/>
            <a:ext cx="8315327" cy="3121025"/>
            <a:chOff x="414337" y="427037"/>
            <a:chExt cx="8315327" cy="3121025"/>
          </a:xfrm>
        </p:grpSpPr>
        <p:pic>
          <p:nvPicPr>
            <p:cNvPr id="12" name="Google Shape;12;p1"/>
            <p:cNvPicPr preferRelativeResize="0"/>
            <p:nvPr/>
          </p:nvPicPr>
          <p:blipFill rotWithShape="1">
            <a:blip r:embed="rId1">
              <a:alphaModFix/>
            </a:blip>
            <a:srcRect b="0" l="0" r="0" t="0"/>
            <a:stretch/>
          </p:blipFill>
          <p:spPr>
            <a:xfrm>
              <a:off x="414337" y="427037"/>
              <a:ext cx="8315326" cy="31210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" name="Google Shape;13;p1"/>
            <p:cNvSpPr txBox="1"/>
            <p:nvPr/>
          </p:nvSpPr>
          <p:spPr>
            <a:xfrm>
              <a:off x="460375" y="476250"/>
              <a:ext cx="8223300" cy="3025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4" name="Google Shape;14;p1"/>
          <p:cNvSpPr txBox="1"/>
          <p:nvPr>
            <p:ph type="title"/>
          </p:nvPr>
        </p:nvSpPr>
        <p:spPr>
          <a:xfrm>
            <a:off x="503237" y="4986337"/>
            <a:ext cx="8183700" cy="1050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rgbClr val="FF8D3E"/>
                </a:solidFill>
                <a:effectLst>
                  <a:outerShdw blurRad="53975" rotWithShape="0" algn="tl" dir="5400000" dist="22860">
                    <a:srgbClr val="000000">
                      <a:alpha val="55000"/>
                    </a:srgbClr>
                  </a:outerShdw>
                </a:effectLst>
                <a:latin typeface="Verdana"/>
                <a:ea typeface="Verdana"/>
                <a:cs typeface="Verdana"/>
                <a:sym typeface="Verdan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rgbClr val="FF8D3E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rgbClr val="FF8D3E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rgbClr val="FF8D3E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rgbClr val="FF8D3E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rgbClr val="FF8D3E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rgbClr val="FF8D3E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rgbClr val="FF8D3E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rgbClr val="FF8D3E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15" name="Google Shape;15;p1"/>
          <p:cNvSpPr txBox="1"/>
          <p:nvPr>
            <p:ph idx="1" type="body"/>
          </p:nvPr>
        </p:nvSpPr>
        <p:spPr>
          <a:xfrm>
            <a:off x="503237" y="530225"/>
            <a:ext cx="8183700" cy="4187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82875" spcFirstLastPara="1" rIns="91425" wrap="square" tIns="91425"/>
          <a:lstStyle>
            <a:lvl1pPr indent="-370840" lvl="0" marL="457200" marR="0" rtl="0" algn="l"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Char char="●"/>
              <a:defRPr b="0" i="0" sz="2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381000" lvl="1" marL="914400" marR="0" rtl="0" algn="l"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erdana"/>
              <a:buChar char="◦"/>
              <a:defRPr b="0" i="0" sz="2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-368300" lvl="2" marL="1371600" marR="0" rtl="0" algn="l">
              <a:spcBef>
                <a:spcPts val="250"/>
              </a:spcBef>
              <a:spcAft>
                <a:spcPts val="0"/>
              </a:spcAft>
              <a:buClr>
                <a:srgbClr val="ED3742"/>
              </a:buClr>
              <a:buSzPts val="2200"/>
              <a:buFont typeface="Noto Sans Symbols"/>
              <a:buChar char="⚫"/>
              <a:defRPr b="0" i="0" sz="22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-363728" lvl="3" marL="1828800" marR="0" rtl="0" algn="l">
              <a:spcBef>
                <a:spcPts val="225"/>
              </a:spcBef>
              <a:spcAft>
                <a:spcPts val="0"/>
              </a:spcAft>
              <a:buClr>
                <a:srgbClr val="ED3742"/>
              </a:buClr>
              <a:buSzPts val="2128"/>
              <a:buFont typeface="Verdana"/>
              <a:buChar char="◦"/>
              <a:defRPr b="0" i="0" sz="19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-342900" lvl="4" marL="2286000" marR="0" rtl="0" algn="l">
              <a:spcBef>
                <a:spcPts val="250"/>
              </a:spcBef>
              <a:spcAft>
                <a:spcPts val="0"/>
              </a:spcAft>
              <a:buClr>
                <a:srgbClr val="4A85BF"/>
              </a:buClr>
              <a:buSzPts val="1800"/>
              <a:buFont typeface="Noto Sans Symbols"/>
              <a:buChar char="⚫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336550" lvl="5" marL="2743200" marR="0" rtl="0" algn="l">
              <a:spcBef>
                <a:spcPts val="250"/>
              </a:spcBef>
              <a:spcAft>
                <a:spcPts val="0"/>
              </a:spcAft>
              <a:buClr>
                <a:srgbClr val="4882BE"/>
              </a:buClr>
              <a:buSzPts val="1700"/>
              <a:buFont typeface="Verdana"/>
              <a:buChar char="◦"/>
              <a:defRPr b="0" i="0" sz="17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-323850" lvl="6" marL="3200400" marR="0" rtl="0" algn="l">
              <a:spcBef>
                <a:spcPts val="255"/>
              </a:spcBef>
              <a:spcAft>
                <a:spcPts val="0"/>
              </a:spcAft>
              <a:buClr>
                <a:srgbClr val="4882BE"/>
              </a:buClr>
              <a:buSzPts val="1500"/>
              <a:buFont typeface="Noto Sans Symbols"/>
              <a:buChar char="⚫"/>
              <a:defRPr b="0" i="0" sz="15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-323850" lvl="7" marL="3657600" marR="0" rtl="0" algn="l">
              <a:spcBef>
                <a:spcPts val="257"/>
              </a:spcBef>
              <a:spcAft>
                <a:spcPts val="0"/>
              </a:spcAft>
              <a:buClr>
                <a:srgbClr val="4882BE"/>
              </a:buClr>
              <a:buSzPts val="1500"/>
              <a:buFont typeface="Verdana"/>
              <a:buChar char="◦"/>
              <a:defRPr b="0" i="0" sz="15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-323850" lvl="8" marL="4114800" marR="0" rtl="0" algn="l">
              <a:spcBef>
                <a:spcPts val="255"/>
              </a:spcBef>
              <a:spcAft>
                <a:spcPts val="0"/>
              </a:spcAft>
              <a:buClr>
                <a:srgbClr val="4882BE"/>
              </a:buClr>
              <a:buSzPts val="1500"/>
              <a:buFont typeface="Noto Sans Symbols"/>
              <a:buChar char="⚫"/>
              <a:defRPr b="0" i="0" sz="15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16" name="Google Shape;16;p1"/>
          <p:cNvSpPr txBox="1"/>
          <p:nvPr>
            <p:ph idx="10" type="dt"/>
          </p:nvPr>
        </p:nvSpPr>
        <p:spPr>
          <a:xfrm>
            <a:off x="3776662" y="6111875"/>
            <a:ext cx="22860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>
                <a:solidFill>
                  <a:srgbClr val="A7A399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7" name="Google Shape;17;p1"/>
          <p:cNvSpPr txBox="1"/>
          <p:nvPr>
            <p:ph idx="11" type="ftr"/>
          </p:nvPr>
        </p:nvSpPr>
        <p:spPr>
          <a:xfrm>
            <a:off x="6062662" y="6111875"/>
            <a:ext cx="22860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8" name="Google Shape;18;p1"/>
          <p:cNvSpPr txBox="1"/>
          <p:nvPr>
            <p:ph idx="12" type="sldNum"/>
          </p:nvPr>
        </p:nvSpPr>
        <p:spPr>
          <a:xfrm>
            <a:off x="8348662" y="6111875"/>
            <a:ext cx="457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000"/>
              <a:buFont typeface="Arial"/>
              <a:buNone/>
              <a:defRPr b="0" i="0" sz="1000" u="none">
                <a:solidFill>
                  <a:srgbClr val="A7A39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000"/>
              <a:buFont typeface="Arial"/>
              <a:buNone/>
              <a:defRPr b="0" i="0" sz="1000" u="none">
                <a:solidFill>
                  <a:srgbClr val="A7A39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000"/>
              <a:buFont typeface="Arial"/>
              <a:buNone/>
              <a:defRPr b="0" i="0" sz="1000" u="none">
                <a:solidFill>
                  <a:srgbClr val="A7A39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000"/>
              <a:buFont typeface="Arial"/>
              <a:buNone/>
              <a:defRPr b="0" i="0" sz="1000" u="none">
                <a:solidFill>
                  <a:srgbClr val="A7A39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000"/>
              <a:buFont typeface="Arial"/>
              <a:buNone/>
              <a:defRPr b="0" i="0" sz="1000" u="none">
                <a:solidFill>
                  <a:srgbClr val="A7A39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000"/>
              <a:buFont typeface="Arial"/>
              <a:buNone/>
              <a:defRPr b="0" i="0" sz="1000" u="none">
                <a:solidFill>
                  <a:srgbClr val="A7A399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000"/>
              <a:buFont typeface="Arial"/>
              <a:buNone/>
              <a:defRPr b="0" i="0" sz="1000" u="none">
                <a:solidFill>
                  <a:srgbClr val="A7A399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000"/>
              <a:buFont typeface="Arial"/>
              <a:buNone/>
              <a:defRPr b="0" i="0" sz="1000" u="none">
                <a:solidFill>
                  <a:srgbClr val="A7A399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000"/>
              <a:buFont typeface="Arial"/>
              <a:buNone/>
              <a:defRPr b="0" i="0" sz="1000" u="none">
                <a:solidFill>
                  <a:srgbClr val="A7A39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2"/>
        </a:solidFill>
      </p:bgPr>
    </p:bg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31"/>
          <p:cNvSpPr/>
          <p:nvPr/>
        </p:nvSpPr>
        <p:spPr>
          <a:xfrm>
            <a:off x="304800" y="328612"/>
            <a:ext cx="8532900" cy="6197700"/>
          </a:xfrm>
          <a:prstGeom prst="roundRect">
            <a:avLst>
              <a:gd fmla="val 449" name="adj"/>
            </a:avLst>
          </a:prstGeom>
          <a:gradFill>
            <a:gsLst>
              <a:gs pos="0">
                <a:srgbClr val="FFFFFF"/>
              </a:gs>
              <a:gs pos="98000">
                <a:srgbClr val="FFFFFF"/>
              </a:gs>
              <a:gs pos="99060">
                <a:srgbClr val="F7F7F7"/>
              </a:gs>
              <a:gs pos="100000">
                <a:srgbClr val="DADADA"/>
              </a:gs>
            </a:gsLst>
            <a:lin ang="5400012" scaled="0"/>
          </a:gradFill>
          <a:ln cap="rnd" cmpd="sng" w="9525">
            <a:solidFill>
              <a:srgbClr val="A4A3A3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63500" dir="5400000" dist="50800">
              <a:srgbClr val="000000">
                <a:alpha val="2471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" name="Google Shape;224;p31"/>
          <p:cNvSpPr/>
          <p:nvPr/>
        </p:nvSpPr>
        <p:spPr>
          <a:xfrm>
            <a:off x="6400800" y="433387"/>
            <a:ext cx="2324100" cy="4343400"/>
          </a:xfrm>
          <a:custGeom>
            <a:rect b="b" l="l" r="r" t="t"/>
            <a:pathLst>
              <a:path extrusionOk="0" h="4343400" w="2324100">
                <a:moveTo>
                  <a:pt x="0" y="0"/>
                </a:moveTo>
                <a:lnTo>
                  <a:pt x="2260234" y="0"/>
                </a:lnTo>
                <a:lnTo>
                  <a:pt x="2260234" y="0"/>
                </a:lnTo>
                <a:cubicBezTo>
                  <a:pt x="2268620" y="0"/>
                  <a:pt x="2276926" y="1652"/>
                  <a:pt x="2284674" y="4861"/>
                </a:cubicBezTo>
                <a:cubicBezTo>
                  <a:pt x="2292422" y="8071"/>
                  <a:pt x="2299463" y="12775"/>
                  <a:pt x="2305394" y="18705"/>
                </a:cubicBezTo>
                <a:cubicBezTo>
                  <a:pt x="2311324" y="24636"/>
                  <a:pt x="2316028" y="31677"/>
                  <a:pt x="2319238" y="39425"/>
                </a:cubicBezTo>
                <a:cubicBezTo>
                  <a:pt x="2322447" y="47173"/>
                  <a:pt x="2324100" y="55479"/>
                  <a:pt x="2324100" y="63866"/>
                </a:cubicBezTo>
                <a:lnTo>
                  <a:pt x="2324100" y="4343400"/>
                </a:lnTo>
                <a:lnTo>
                  <a:pt x="0" y="4343400"/>
                </a:lnTo>
                <a:close/>
              </a:path>
            </a:pathLst>
          </a:custGeom>
          <a:solidFill>
            <a:srgbClr val="1C1C1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5" name="Google Shape;225;p31"/>
          <p:cNvSpPr txBox="1"/>
          <p:nvPr>
            <p:ph type="title"/>
          </p:nvPr>
        </p:nvSpPr>
        <p:spPr>
          <a:xfrm>
            <a:off x="503237" y="4986337"/>
            <a:ext cx="8183700" cy="1050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rgbClr val="FF8D3E"/>
                </a:solidFill>
                <a:effectLst>
                  <a:outerShdw blurRad="53975" rotWithShape="0" algn="tl" dir="5400000" dist="22860">
                    <a:srgbClr val="000000">
                      <a:alpha val="55000"/>
                    </a:srgbClr>
                  </a:outerShdw>
                </a:effectLst>
                <a:latin typeface="Verdana"/>
                <a:ea typeface="Verdana"/>
                <a:cs typeface="Verdana"/>
                <a:sym typeface="Verdan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rgbClr val="FF8D3E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rgbClr val="FF8D3E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rgbClr val="FF8D3E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rgbClr val="FF8D3E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rgbClr val="FF8D3E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rgbClr val="FF8D3E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rgbClr val="FF8D3E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rgbClr val="FF8D3E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226" name="Google Shape;226;p31"/>
          <p:cNvSpPr txBox="1"/>
          <p:nvPr>
            <p:ph idx="1" type="body"/>
          </p:nvPr>
        </p:nvSpPr>
        <p:spPr>
          <a:xfrm>
            <a:off x="503237" y="530225"/>
            <a:ext cx="8183700" cy="4187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82875" spcFirstLastPara="1" rIns="91425" wrap="square" tIns="91425"/>
          <a:lstStyle>
            <a:lvl1pPr indent="-370840" lvl="0" marL="457200" marR="0" rtl="0" algn="l"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Char char="●"/>
              <a:defRPr b="0" i="0" sz="2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381000" lvl="1" marL="914400" marR="0" rtl="0" algn="l"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erdana"/>
              <a:buChar char="◦"/>
              <a:defRPr b="0" i="0" sz="2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-368300" lvl="2" marL="1371600" marR="0" rtl="0" algn="l">
              <a:spcBef>
                <a:spcPts val="250"/>
              </a:spcBef>
              <a:spcAft>
                <a:spcPts val="0"/>
              </a:spcAft>
              <a:buClr>
                <a:srgbClr val="ED3742"/>
              </a:buClr>
              <a:buSzPts val="2200"/>
              <a:buFont typeface="Noto Sans Symbols"/>
              <a:buChar char="⚫"/>
              <a:defRPr b="0" i="0" sz="22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-363728" lvl="3" marL="1828800" marR="0" rtl="0" algn="l">
              <a:spcBef>
                <a:spcPts val="225"/>
              </a:spcBef>
              <a:spcAft>
                <a:spcPts val="0"/>
              </a:spcAft>
              <a:buClr>
                <a:srgbClr val="ED3742"/>
              </a:buClr>
              <a:buSzPts val="2128"/>
              <a:buFont typeface="Verdana"/>
              <a:buChar char="◦"/>
              <a:defRPr b="0" i="0" sz="19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-342900" lvl="4" marL="2286000" marR="0" rtl="0" algn="l">
              <a:spcBef>
                <a:spcPts val="250"/>
              </a:spcBef>
              <a:spcAft>
                <a:spcPts val="0"/>
              </a:spcAft>
              <a:buClr>
                <a:srgbClr val="4A85BF"/>
              </a:buClr>
              <a:buSzPts val="1800"/>
              <a:buFont typeface="Noto Sans Symbols"/>
              <a:buChar char="⚫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336550" lvl="5" marL="2743200" marR="0" rtl="0" algn="l">
              <a:spcBef>
                <a:spcPts val="250"/>
              </a:spcBef>
              <a:spcAft>
                <a:spcPts val="0"/>
              </a:spcAft>
              <a:buClr>
                <a:srgbClr val="4882BE"/>
              </a:buClr>
              <a:buSzPts val="1700"/>
              <a:buFont typeface="Verdana"/>
              <a:buChar char="◦"/>
              <a:defRPr b="0" i="0" sz="17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-323850" lvl="6" marL="3200400" marR="0" rtl="0" algn="l">
              <a:spcBef>
                <a:spcPts val="255"/>
              </a:spcBef>
              <a:spcAft>
                <a:spcPts val="0"/>
              </a:spcAft>
              <a:buClr>
                <a:srgbClr val="4882BE"/>
              </a:buClr>
              <a:buSzPts val="1500"/>
              <a:buFont typeface="Noto Sans Symbols"/>
              <a:buChar char="⚫"/>
              <a:defRPr b="0" i="0" sz="15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-323850" lvl="7" marL="3657600" marR="0" rtl="0" algn="l">
              <a:spcBef>
                <a:spcPts val="257"/>
              </a:spcBef>
              <a:spcAft>
                <a:spcPts val="0"/>
              </a:spcAft>
              <a:buClr>
                <a:srgbClr val="4882BE"/>
              </a:buClr>
              <a:buSzPts val="1500"/>
              <a:buFont typeface="Verdana"/>
              <a:buChar char="◦"/>
              <a:defRPr b="0" i="0" sz="15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-323850" lvl="8" marL="4114800" marR="0" rtl="0" algn="l">
              <a:spcBef>
                <a:spcPts val="255"/>
              </a:spcBef>
              <a:spcAft>
                <a:spcPts val="0"/>
              </a:spcAft>
              <a:buClr>
                <a:srgbClr val="4882BE"/>
              </a:buClr>
              <a:buSzPts val="1500"/>
              <a:buFont typeface="Noto Sans Symbols"/>
              <a:buChar char="⚫"/>
              <a:defRPr b="0" i="0" sz="15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227" name="Google Shape;227;p31"/>
          <p:cNvSpPr txBox="1"/>
          <p:nvPr>
            <p:ph idx="10" type="dt"/>
          </p:nvPr>
        </p:nvSpPr>
        <p:spPr>
          <a:xfrm>
            <a:off x="3776662" y="6111875"/>
            <a:ext cx="22860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>
                <a:solidFill>
                  <a:srgbClr val="A7A399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28" name="Google Shape;228;p31"/>
          <p:cNvSpPr txBox="1"/>
          <p:nvPr>
            <p:ph idx="11" type="ftr"/>
          </p:nvPr>
        </p:nvSpPr>
        <p:spPr>
          <a:xfrm>
            <a:off x="6062662" y="6111875"/>
            <a:ext cx="22860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29" name="Google Shape;229;p31"/>
          <p:cNvSpPr txBox="1"/>
          <p:nvPr>
            <p:ph idx="12" type="sldNum"/>
          </p:nvPr>
        </p:nvSpPr>
        <p:spPr>
          <a:xfrm>
            <a:off x="8348662" y="6111875"/>
            <a:ext cx="457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000"/>
              <a:buFont typeface="Arial"/>
              <a:buNone/>
              <a:defRPr b="0" i="0" sz="1000" u="none">
                <a:solidFill>
                  <a:srgbClr val="A7A39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000"/>
              <a:buFont typeface="Arial"/>
              <a:buNone/>
              <a:defRPr b="0" i="0" sz="1000" u="none">
                <a:solidFill>
                  <a:srgbClr val="A7A39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000"/>
              <a:buFont typeface="Arial"/>
              <a:buNone/>
              <a:defRPr b="0" i="0" sz="1000" u="none">
                <a:solidFill>
                  <a:srgbClr val="A7A39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000"/>
              <a:buFont typeface="Arial"/>
              <a:buNone/>
              <a:defRPr b="0" i="0" sz="1000" u="none">
                <a:solidFill>
                  <a:srgbClr val="A7A39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000"/>
              <a:buFont typeface="Arial"/>
              <a:buNone/>
              <a:defRPr b="0" i="0" sz="1000" u="none">
                <a:solidFill>
                  <a:srgbClr val="A7A39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000"/>
              <a:buFont typeface="Arial"/>
              <a:buNone/>
              <a:defRPr b="0" i="0" sz="1000" u="none">
                <a:solidFill>
                  <a:srgbClr val="A7A399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000"/>
              <a:buFont typeface="Arial"/>
              <a:buNone/>
              <a:defRPr b="0" i="0" sz="1000" u="none">
                <a:solidFill>
                  <a:srgbClr val="A7A399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000"/>
              <a:buFont typeface="Arial"/>
              <a:buNone/>
              <a:defRPr b="0" i="0" sz="1000" u="none">
                <a:solidFill>
                  <a:srgbClr val="A7A399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000"/>
              <a:buFont typeface="Arial"/>
              <a:buNone/>
              <a:defRPr b="0" i="0" sz="1000" u="none">
                <a:solidFill>
                  <a:srgbClr val="A7A39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9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2"/>
        </a:solidFill>
      </p:bgPr>
    </p:bg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3"/>
          <p:cNvSpPr/>
          <p:nvPr/>
        </p:nvSpPr>
        <p:spPr>
          <a:xfrm>
            <a:off x="304800" y="328612"/>
            <a:ext cx="8532900" cy="6197700"/>
          </a:xfrm>
          <a:prstGeom prst="roundRect">
            <a:avLst>
              <a:gd fmla="val 449" name="adj"/>
            </a:avLst>
          </a:prstGeom>
          <a:gradFill>
            <a:gsLst>
              <a:gs pos="0">
                <a:srgbClr val="FFFFFF"/>
              </a:gs>
              <a:gs pos="98000">
                <a:srgbClr val="FFFFFF"/>
              </a:gs>
              <a:gs pos="99060">
                <a:srgbClr val="F7F7F7"/>
              </a:gs>
              <a:gs pos="100000">
                <a:srgbClr val="DADADA"/>
              </a:gs>
            </a:gsLst>
            <a:lin ang="5400012" scaled="0"/>
          </a:gradFill>
          <a:ln cap="rnd" cmpd="sng" w="9525">
            <a:solidFill>
              <a:srgbClr val="A4A3A3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63500" dir="5400000" dist="50800">
              <a:srgbClr val="000000">
                <a:alpha val="2471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7" name="Google Shape;27;p3"/>
          <p:cNvGrpSpPr/>
          <p:nvPr/>
        </p:nvGrpSpPr>
        <p:grpSpPr>
          <a:xfrm>
            <a:off x="414337" y="427037"/>
            <a:ext cx="8315327" cy="5497512"/>
            <a:chOff x="414337" y="427037"/>
            <a:chExt cx="8315327" cy="5497512"/>
          </a:xfrm>
        </p:grpSpPr>
        <p:pic>
          <p:nvPicPr>
            <p:cNvPr id="28" name="Google Shape;28;p3"/>
            <p:cNvPicPr preferRelativeResize="0"/>
            <p:nvPr/>
          </p:nvPicPr>
          <p:blipFill rotWithShape="1">
            <a:blip r:embed="rId1">
              <a:alphaModFix/>
            </a:blip>
            <a:srcRect b="0" l="0" r="0" t="0"/>
            <a:stretch/>
          </p:blipFill>
          <p:spPr>
            <a:xfrm>
              <a:off x="414337" y="427037"/>
              <a:ext cx="8315326" cy="549751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9" name="Google Shape;29;p3"/>
            <p:cNvSpPr txBox="1"/>
            <p:nvPr/>
          </p:nvSpPr>
          <p:spPr>
            <a:xfrm>
              <a:off x="452437" y="468312"/>
              <a:ext cx="8239200" cy="5418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0" name="Google Shape;30;p3"/>
          <p:cNvSpPr txBox="1"/>
          <p:nvPr>
            <p:ph type="title"/>
          </p:nvPr>
        </p:nvSpPr>
        <p:spPr>
          <a:xfrm>
            <a:off x="503237" y="4986337"/>
            <a:ext cx="8183700" cy="1050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rgbClr val="FF8D3E"/>
                </a:solidFill>
                <a:effectLst>
                  <a:outerShdw blurRad="53975" rotWithShape="0" algn="tl" dir="5400000" dist="22860">
                    <a:srgbClr val="000000">
                      <a:alpha val="55000"/>
                    </a:srgbClr>
                  </a:outerShdw>
                </a:effectLst>
                <a:latin typeface="Verdana"/>
                <a:ea typeface="Verdana"/>
                <a:cs typeface="Verdana"/>
                <a:sym typeface="Verdan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rgbClr val="FF8D3E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rgbClr val="FF8D3E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rgbClr val="FF8D3E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rgbClr val="FF8D3E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rgbClr val="FF8D3E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rgbClr val="FF8D3E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rgbClr val="FF8D3E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rgbClr val="FF8D3E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31" name="Google Shape;31;p3"/>
          <p:cNvSpPr txBox="1"/>
          <p:nvPr>
            <p:ph idx="1" type="body"/>
          </p:nvPr>
        </p:nvSpPr>
        <p:spPr>
          <a:xfrm>
            <a:off x="503237" y="530225"/>
            <a:ext cx="8183700" cy="4187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82875" spcFirstLastPara="1" rIns="91425" wrap="square" tIns="91425"/>
          <a:lstStyle>
            <a:lvl1pPr indent="-370840" lvl="0" marL="457200" marR="0" rtl="0" algn="l"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Char char="●"/>
              <a:defRPr b="0" i="0" sz="2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381000" lvl="1" marL="914400" marR="0" rtl="0" algn="l"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erdana"/>
              <a:buChar char="◦"/>
              <a:defRPr b="0" i="0" sz="2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-368300" lvl="2" marL="1371600" marR="0" rtl="0" algn="l">
              <a:spcBef>
                <a:spcPts val="250"/>
              </a:spcBef>
              <a:spcAft>
                <a:spcPts val="0"/>
              </a:spcAft>
              <a:buClr>
                <a:srgbClr val="ED3742"/>
              </a:buClr>
              <a:buSzPts val="2200"/>
              <a:buFont typeface="Noto Sans Symbols"/>
              <a:buChar char="⚫"/>
              <a:defRPr b="0" i="0" sz="22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-363728" lvl="3" marL="1828800" marR="0" rtl="0" algn="l">
              <a:spcBef>
                <a:spcPts val="225"/>
              </a:spcBef>
              <a:spcAft>
                <a:spcPts val="0"/>
              </a:spcAft>
              <a:buClr>
                <a:srgbClr val="ED3742"/>
              </a:buClr>
              <a:buSzPts val="2128"/>
              <a:buFont typeface="Verdana"/>
              <a:buChar char="◦"/>
              <a:defRPr b="0" i="0" sz="19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-342900" lvl="4" marL="2286000" marR="0" rtl="0" algn="l">
              <a:spcBef>
                <a:spcPts val="250"/>
              </a:spcBef>
              <a:spcAft>
                <a:spcPts val="0"/>
              </a:spcAft>
              <a:buClr>
                <a:srgbClr val="4A85BF"/>
              </a:buClr>
              <a:buSzPts val="1800"/>
              <a:buFont typeface="Noto Sans Symbols"/>
              <a:buChar char="⚫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336550" lvl="5" marL="2743200" marR="0" rtl="0" algn="l">
              <a:spcBef>
                <a:spcPts val="250"/>
              </a:spcBef>
              <a:spcAft>
                <a:spcPts val="0"/>
              </a:spcAft>
              <a:buClr>
                <a:srgbClr val="4882BE"/>
              </a:buClr>
              <a:buSzPts val="1700"/>
              <a:buFont typeface="Verdana"/>
              <a:buChar char="◦"/>
              <a:defRPr b="0" i="0" sz="17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-323850" lvl="6" marL="3200400" marR="0" rtl="0" algn="l">
              <a:spcBef>
                <a:spcPts val="255"/>
              </a:spcBef>
              <a:spcAft>
                <a:spcPts val="0"/>
              </a:spcAft>
              <a:buClr>
                <a:srgbClr val="4882BE"/>
              </a:buClr>
              <a:buSzPts val="1500"/>
              <a:buFont typeface="Noto Sans Symbols"/>
              <a:buChar char="⚫"/>
              <a:defRPr b="0" i="0" sz="15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-323850" lvl="7" marL="3657600" marR="0" rtl="0" algn="l">
              <a:spcBef>
                <a:spcPts val="257"/>
              </a:spcBef>
              <a:spcAft>
                <a:spcPts val="0"/>
              </a:spcAft>
              <a:buClr>
                <a:srgbClr val="4882BE"/>
              </a:buClr>
              <a:buSzPts val="1500"/>
              <a:buFont typeface="Verdana"/>
              <a:buChar char="◦"/>
              <a:defRPr b="0" i="0" sz="15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-323850" lvl="8" marL="4114800" marR="0" rtl="0" algn="l">
              <a:spcBef>
                <a:spcPts val="255"/>
              </a:spcBef>
              <a:spcAft>
                <a:spcPts val="0"/>
              </a:spcAft>
              <a:buClr>
                <a:srgbClr val="4882BE"/>
              </a:buClr>
              <a:buSzPts val="1500"/>
              <a:buFont typeface="Noto Sans Symbols"/>
              <a:buChar char="⚫"/>
              <a:defRPr b="0" i="0" sz="15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32" name="Google Shape;32;p3"/>
          <p:cNvSpPr txBox="1"/>
          <p:nvPr>
            <p:ph idx="10" type="dt"/>
          </p:nvPr>
        </p:nvSpPr>
        <p:spPr>
          <a:xfrm>
            <a:off x="3776662" y="6111875"/>
            <a:ext cx="22860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>
                <a:solidFill>
                  <a:srgbClr val="A7A399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3" name="Google Shape;33;p3"/>
          <p:cNvSpPr txBox="1"/>
          <p:nvPr>
            <p:ph idx="11" type="ftr"/>
          </p:nvPr>
        </p:nvSpPr>
        <p:spPr>
          <a:xfrm>
            <a:off x="6062662" y="6111875"/>
            <a:ext cx="22860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4" name="Google Shape;34;p3"/>
          <p:cNvSpPr txBox="1"/>
          <p:nvPr>
            <p:ph idx="12" type="sldNum"/>
          </p:nvPr>
        </p:nvSpPr>
        <p:spPr>
          <a:xfrm>
            <a:off x="8348662" y="6111875"/>
            <a:ext cx="457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000"/>
              <a:buFont typeface="Arial"/>
              <a:buNone/>
              <a:defRPr b="0" i="0" sz="1000" u="none">
                <a:solidFill>
                  <a:srgbClr val="A7A39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000"/>
              <a:buFont typeface="Arial"/>
              <a:buNone/>
              <a:defRPr b="0" i="0" sz="1000" u="none">
                <a:solidFill>
                  <a:srgbClr val="A7A39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000"/>
              <a:buFont typeface="Arial"/>
              <a:buNone/>
              <a:defRPr b="0" i="0" sz="1000" u="none">
                <a:solidFill>
                  <a:srgbClr val="A7A39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000"/>
              <a:buFont typeface="Arial"/>
              <a:buNone/>
              <a:defRPr b="0" i="0" sz="1000" u="none">
                <a:solidFill>
                  <a:srgbClr val="A7A39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000"/>
              <a:buFont typeface="Arial"/>
              <a:buNone/>
              <a:defRPr b="0" i="0" sz="1000" u="none">
                <a:solidFill>
                  <a:srgbClr val="A7A39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000"/>
              <a:buFont typeface="Arial"/>
              <a:buNone/>
              <a:defRPr b="0" i="0" sz="1000" u="none">
                <a:solidFill>
                  <a:srgbClr val="A7A399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000"/>
              <a:buFont typeface="Arial"/>
              <a:buNone/>
              <a:defRPr b="0" i="0" sz="1000" u="none">
                <a:solidFill>
                  <a:srgbClr val="A7A399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000"/>
              <a:buFont typeface="Arial"/>
              <a:buNone/>
              <a:defRPr b="0" i="0" sz="1000" u="none">
                <a:solidFill>
                  <a:srgbClr val="A7A399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000"/>
              <a:buFont typeface="Arial"/>
              <a:buNone/>
              <a:defRPr b="0" i="0" sz="1000" u="none">
                <a:solidFill>
                  <a:srgbClr val="A7A39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2"/>
        </a:solidFill>
      </p:bgPr>
    </p:bg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1"/>
          <p:cNvSpPr/>
          <p:nvPr/>
        </p:nvSpPr>
        <p:spPr>
          <a:xfrm>
            <a:off x="304800" y="328612"/>
            <a:ext cx="8532900" cy="6197700"/>
          </a:xfrm>
          <a:prstGeom prst="roundRect">
            <a:avLst>
              <a:gd fmla="val 449" name="adj"/>
            </a:avLst>
          </a:prstGeom>
          <a:gradFill>
            <a:gsLst>
              <a:gs pos="0">
                <a:srgbClr val="FFFFFF"/>
              </a:gs>
              <a:gs pos="98000">
                <a:srgbClr val="FFFFFF"/>
              </a:gs>
              <a:gs pos="99060">
                <a:srgbClr val="F7F7F7"/>
              </a:gs>
              <a:gs pos="100000">
                <a:srgbClr val="DADADA"/>
              </a:gs>
            </a:gsLst>
            <a:lin ang="5400012" scaled="0"/>
          </a:gradFill>
          <a:ln cap="rnd" cmpd="sng" w="9525">
            <a:solidFill>
              <a:srgbClr val="A4A3A3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63500" dir="5400000" dist="50800">
              <a:srgbClr val="000000">
                <a:alpha val="2471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3" name="Google Shape;83;p11"/>
          <p:cNvGrpSpPr/>
          <p:nvPr/>
        </p:nvGrpSpPr>
        <p:grpSpPr>
          <a:xfrm>
            <a:off x="414337" y="427037"/>
            <a:ext cx="8315327" cy="5497512"/>
            <a:chOff x="414337" y="427037"/>
            <a:chExt cx="8315327" cy="5497512"/>
          </a:xfrm>
        </p:grpSpPr>
        <p:pic>
          <p:nvPicPr>
            <p:cNvPr id="84" name="Google Shape;84;p11"/>
            <p:cNvPicPr preferRelativeResize="0"/>
            <p:nvPr/>
          </p:nvPicPr>
          <p:blipFill rotWithShape="1">
            <a:blip r:embed="rId1">
              <a:alphaModFix/>
            </a:blip>
            <a:srcRect b="0" l="0" r="0" t="0"/>
            <a:stretch/>
          </p:blipFill>
          <p:spPr>
            <a:xfrm>
              <a:off x="414337" y="427037"/>
              <a:ext cx="8315326" cy="549751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5" name="Google Shape;85;p11"/>
            <p:cNvSpPr txBox="1"/>
            <p:nvPr/>
          </p:nvSpPr>
          <p:spPr>
            <a:xfrm>
              <a:off x="452437" y="468312"/>
              <a:ext cx="8239200" cy="5418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6" name="Google Shape;86;p11"/>
          <p:cNvSpPr txBox="1"/>
          <p:nvPr>
            <p:ph type="title"/>
          </p:nvPr>
        </p:nvSpPr>
        <p:spPr>
          <a:xfrm>
            <a:off x="503237" y="4986337"/>
            <a:ext cx="8183700" cy="1050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rgbClr val="FF8D3E"/>
                </a:solidFill>
                <a:effectLst>
                  <a:outerShdw blurRad="53975" rotWithShape="0" algn="tl" dir="5400000" dist="22860">
                    <a:srgbClr val="000000">
                      <a:alpha val="55000"/>
                    </a:srgbClr>
                  </a:outerShdw>
                </a:effectLst>
                <a:latin typeface="Verdana"/>
                <a:ea typeface="Verdana"/>
                <a:cs typeface="Verdana"/>
                <a:sym typeface="Verdan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rgbClr val="FF8D3E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rgbClr val="FF8D3E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rgbClr val="FF8D3E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rgbClr val="FF8D3E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rgbClr val="FF8D3E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rgbClr val="FF8D3E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rgbClr val="FF8D3E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rgbClr val="FF8D3E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87" name="Google Shape;87;p11"/>
          <p:cNvSpPr txBox="1"/>
          <p:nvPr>
            <p:ph idx="1" type="body"/>
          </p:nvPr>
        </p:nvSpPr>
        <p:spPr>
          <a:xfrm>
            <a:off x="503237" y="530225"/>
            <a:ext cx="8183700" cy="4187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82875" spcFirstLastPara="1" rIns="91425" wrap="square" tIns="91425"/>
          <a:lstStyle>
            <a:lvl1pPr indent="-370840" lvl="0" marL="457200" marR="0" rtl="0" algn="l"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Char char="●"/>
              <a:defRPr b="0" i="0" sz="2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381000" lvl="1" marL="914400" marR="0" rtl="0" algn="l"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erdana"/>
              <a:buChar char="◦"/>
              <a:defRPr b="0" i="0" sz="2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-368300" lvl="2" marL="1371600" marR="0" rtl="0" algn="l">
              <a:spcBef>
                <a:spcPts val="250"/>
              </a:spcBef>
              <a:spcAft>
                <a:spcPts val="0"/>
              </a:spcAft>
              <a:buClr>
                <a:srgbClr val="ED3742"/>
              </a:buClr>
              <a:buSzPts val="2200"/>
              <a:buFont typeface="Noto Sans Symbols"/>
              <a:buChar char="⚫"/>
              <a:defRPr b="0" i="0" sz="22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-363728" lvl="3" marL="1828800" marR="0" rtl="0" algn="l">
              <a:spcBef>
                <a:spcPts val="225"/>
              </a:spcBef>
              <a:spcAft>
                <a:spcPts val="0"/>
              </a:spcAft>
              <a:buClr>
                <a:srgbClr val="ED3742"/>
              </a:buClr>
              <a:buSzPts val="2128"/>
              <a:buFont typeface="Verdana"/>
              <a:buChar char="◦"/>
              <a:defRPr b="0" i="0" sz="19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-342900" lvl="4" marL="2286000" marR="0" rtl="0" algn="l">
              <a:spcBef>
                <a:spcPts val="250"/>
              </a:spcBef>
              <a:spcAft>
                <a:spcPts val="0"/>
              </a:spcAft>
              <a:buClr>
                <a:srgbClr val="4A85BF"/>
              </a:buClr>
              <a:buSzPts val="1800"/>
              <a:buFont typeface="Noto Sans Symbols"/>
              <a:buChar char="⚫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336550" lvl="5" marL="2743200" marR="0" rtl="0" algn="l">
              <a:spcBef>
                <a:spcPts val="250"/>
              </a:spcBef>
              <a:spcAft>
                <a:spcPts val="0"/>
              </a:spcAft>
              <a:buClr>
                <a:srgbClr val="4882BE"/>
              </a:buClr>
              <a:buSzPts val="1700"/>
              <a:buFont typeface="Verdana"/>
              <a:buChar char="◦"/>
              <a:defRPr b="0" i="0" sz="17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-323850" lvl="6" marL="3200400" marR="0" rtl="0" algn="l">
              <a:spcBef>
                <a:spcPts val="255"/>
              </a:spcBef>
              <a:spcAft>
                <a:spcPts val="0"/>
              </a:spcAft>
              <a:buClr>
                <a:srgbClr val="4882BE"/>
              </a:buClr>
              <a:buSzPts val="1500"/>
              <a:buFont typeface="Noto Sans Symbols"/>
              <a:buChar char="⚫"/>
              <a:defRPr b="0" i="0" sz="15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-323850" lvl="7" marL="3657600" marR="0" rtl="0" algn="l">
              <a:spcBef>
                <a:spcPts val="257"/>
              </a:spcBef>
              <a:spcAft>
                <a:spcPts val="0"/>
              </a:spcAft>
              <a:buClr>
                <a:srgbClr val="4882BE"/>
              </a:buClr>
              <a:buSzPts val="1500"/>
              <a:buFont typeface="Verdana"/>
              <a:buChar char="◦"/>
              <a:defRPr b="0" i="0" sz="15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-323850" lvl="8" marL="4114800" marR="0" rtl="0" algn="l">
              <a:spcBef>
                <a:spcPts val="255"/>
              </a:spcBef>
              <a:spcAft>
                <a:spcPts val="0"/>
              </a:spcAft>
              <a:buClr>
                <a:srgbClr val="4882BE"/>
              </a:buClr>
              <a:buSzPts val="1500"/>
              <a:buFont typeface="Noto Sans Symbols"/>
              <a:buChar char="⚫"/>
              <a:defRPr b="0" i="0" sz="15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88" name="Google Shape;88;p11"/>
          <p:cNvSpPr txBox="1"/>
          <p:nvPr>
            <p:ph idx="10" type="dt"/>
          </p:nvPr>
        </p:nvSpPr>
        <p:spPr>
          <a:xfrm>
            <a:off x="3776662" y="6111875"/>
            <a:ext cx="22860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>
                <a:solidFill>
                  <a:srgbClr val="A7A399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9" name="Google Shape;89;p11"/>
          <p:cNvSpPr txBox="1"/>
          <p:nvPr>
            <p:ph idx="11" type="ftr"/>
          </p:nvPr>
        </p:nvSpPr>
        <p:spPr>
          <a:xfrm>
            <a:off x="6062662" y="6111875"/>
            <a:ext cx="22860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0" name="Google Shape;90;p11"/>
          <p:cNvSpPr txBox="1"/>
          <p:nvPr>
            <p:ph idx="12" type="sldNum"/>
          </p:nvPr>
        </p:nvSpPr>
        <p:spPr>
          <a:xfrm>
            <a:off x="8348662" y="6111875"/>
            <a:ext cx="457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000"/>
              <a:buFont typeface="Arial"/>
              <a:buNone/>
              <a:defRPr b="0" i="0" sz="1000" u="none">
                <a:solidFill>
                  <a:srgbClr val="A7A39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000"/>
              <a:buFont typeface="Arial"/>
              <a:buNone/>
              <a:defRPr b="0" i="0" sz="1000" u="none">
                <a:solidFill>
                  <a:srgbClr val="A7A39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000"/>
              <a:buFont typeface="Arial"/>
              <a:buNone/>
              <a:defRPr b="0" i="0" sz="1000" u="none">
                <a:solidFill>
                  <a:srgbClr val="A7A39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000"/>
              <a:buFont typeface="Arial"/>
              <a:buNone/>
              <a:defRPr b="0" i="0" sz="1000" u="none">
                <a:solidFill>
                  <a:srgbClr val="A7A39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000"/>
              <a:buFont typeface="Arial"/>
              <a:buNone/>
              <a:defRPr b="0" i="0" sz="1000" u="none">
                <a:solidFill>
                  <a:srgbClr val="A7A39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000"/>
              <a:buFont typeface="Arial"/>
              <a:buNone/>
              <a:defRPr b="0" i="0" sz="1000" u="none">
                <a:solidFill>
                  <a:srgbClr val="A7A399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000"/>
              <a:buFont typeface="Arial"/>
              <a:buNone/>
              <a:defRPr b="0" i="0" sz="1000" u="none">
                <a:solidFill>
                  <a:srgbClr val="A7A399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000"/>
              <a:buFont typeface="Arial"/>
              <a:buNone/>
              <a:defRPr b="0" i="0" sz="1000" u="none">
                <a:solidFill>
                  <a:srgbClr val="A7A399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000"/>
              <a:buFont typeface="Arial"/>
              <a:buNone/>
              <a:defRPr b="0" i="0" sz="1000" u="none">
                <a:solidFill>
                  <a:srgbClr val="A7A39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6" r:id="rId2"/>
    <p:sldLayoutId id="2147483657" r:id="rId3"/>
    <p:sldLayoutId id="2147483658" r:id="rId4"/>
    <p:sldLayoutId id="2147483659" r:id="rId5"/>
    <p:sldLayoutId id="2147483660" r:id="rId6"/>
    <p:sldLayoutId id="2147483661" r:id="rId7"/>
    <p:sldLayoutId id="2147483662" r:id="rId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2"/>
        </a:solidFill>
      </p:bgPr>
    </p:bg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9"/>
          <p:cNvSpPr/>
          <p:nvPr/>
        </p:nvSpPr>
        <p:spPr>
          <a:xfrm>
            <a:off x="304800" y="328612"/>
            <a:ext cx="8532900" cy="6197700"/>
          </a:xfrm>
          <a:prstGeom prst="roundRect">
            <a:avLst>
              <a:gd fmla="val 449" name="adj"/>
            </a:avLst>
          </a:prstGeom>
          <a:gradFill>
            <a:gsLst>
              <a:gs pos="0">
                <a:srgbClr val="FFFFFF"/>
              </a:gs>
              <a:gs pos="98000">
                <a:srgbClr val="FFFFFF"/>
              </a:gs>
              <a:gs pos="99060">
                <a:srgbClr val="F7F7F7"/>
              </a:gs>
              <a:gs pos="100000">
                <a:srgbClr val="DADADA"/>
              </a:gs>
            </a:gsLst>
            <a:lin ang="5400012" scaled="0"/>
          </a:gradFill>
          <a:ln cap="rnd" cmpd="sng" w="9525">
            <a:solidFill>
              <a:srgbClr val="A4A3A3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63500" dir="5400000" dist="50800">
              <a:srgbClr val="000000">
                <a:alpha val="2471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39" name="Google Shape;139;p19"/>
          <p:cNvGrpSpPr/>
          <p:nvPr/>
        </p:nvGrpSpPr>
        <p:grpSpPr>
          <a:xfrm>
            <a:off x="414337" y="427037"/>
            <a:ext cx="8315327" cy="4352924"/>
            <a:chOff x="414337" y="427037"/>
            <a:chExt cx="8315327" cy="4352924"/>
          </a:xfrm>
        </p:grpSpPr>
        <p:pic>
          <p:nvPicPr>
            <p:cNvPr id="140" name="Google Shape;140;p19"/>
            <p:cNvPicPr preferRelativeResize="0"/>
            <p:nvPr/>
          </p:nvPicPr>
          <p:blipFill rotWithShape="1">
            <a:blip r:embed="rId1">
              <a:alphaModFix/>
            </a:blip>
            <a:srcRect b="0" l="0" r="0" t="0"/>
            <a:stretch/>
          </p:blipFill>
          <p:spPr>
            <a:xfrm>
              <a:off x="414337" y="427037"/>
              <a:ext cx="8315326" cy="435292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1" name="Google Shape;141;p19"/>
            <p:cNvSpPr txBox="1"/>
            <p:nvPr/>
          </p:nvSpPr>
          <p:spPr>
            <a:xfrm>
              <a:off x="446087" y="461962"/>
              <a:ext cx="8251800" cy="4286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42" name="Google Shape;142;p19"/>
          <p:cNvSpPr txBox="1"/>
          <p:nvPr>
            <p:ph type="title"/>
          </p:nvPr>
        </p:nvSpPr>
        <p:spPr>
          <a:xfrm>
            <a:off x="503237" y="4986337"/>
            <a:ext cx="8183700" cy="1050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rgbClr val="FF8D3E"/>
                </a:solidFill>
                <a:effectLst>
                  <a:outerShdw blurRad="53975" rotWithShape="0" algn="tl" dir="5400000" dist="22860">
                    <a:srgbClr val="000000">
                      <a:alpha val="55000"/>
                    </a:srgbClr>
                  </a:outerShdw>
                </a:effectLst>
                <a:latin typeface="Verdana"/>
                <a:ea typeface="Verdana"/>
                <a:cs typeface="Verdana"/>
                <a:sym typeface="Verdan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rgbClr val="FF8D3E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rgbClr val="FF8D3E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rgbClr val="FF8D3E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rgbClr val="FF8D3E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rgbClr val="FF8D3E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rgbClr val="FF8D3E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rgbClr val="FF8D3E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rgbClr val="FF8D3E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143" name="Google Shape;143;p19"/>
          <p:cNvSpPr txBox="1"/>
          <p:nvPr>
            <p:ph idx="1" type="body"/>
          </p:nvPr>
        </p:nvSpPr>
        <p:spPr>
          <a:xfrm>
            <a:off x="503237" y="530225"/>
            <a:ext cx="8183700" cy="4187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82875" spcFirstLastPara="1" rIns="91425" wrap="square" tIns="91425"/>
          <a:lstStyle>
            <a:lvl1pPr indent="-370840" lvl="0" marL="457200" marR="0" rtl="0" algn="l"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Char char="●"/>
              <a:defRPr b="0" i="0" sz="2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381000" lvl="1" marL="914400" marR="0" rtl="0" algn="l"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erdana"/>
              <a:buChar char="◦"/>
              <a:defRPr b="0" i="0" sz="2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-368300" lvl="2" marL="1371600" marR="0" rtl="0" algn="l">
              <a:spcBef>
                <a:spcPts val="250"/>
              </a:spcBef>
              <a:spcAft>
                <a:spcPts val="0"/>
              </a:spcAft>
              <a:buClr>
                <a:srgbClr val="ED3742"/>
              </a:buClr>
              <a:buSzPts val="2200"/>
              <a:buFont typeface="Noto Sans Symbols"/>
              <a:buChar char="⚫"/>
              <a:defRPr b="0" i="0" sz="22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-363728" lvl="3" marL="1828800" marR="0" rtl="0" algn="l">
              <a:spcBef>
                <a:spcPts val="225"/>
              </a:spcBef>
              <a:spcAft>
                <a:spcPts val="0"/>
              </a:spcAft>
              <a:buClr>
                <a:srgbClr val="ED3742"/>
              </a:buClr>
              <a:buSzPts val="2128"/>
              <a:buFont typeface="Verdana"/>
              <a:buChar char="◦"/>
              <a:defRPr b="0" i="0" sz="19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-342900" lvl="4" marL="2286000" marR="0" rtl="0" algn="l">
              <a:spcBef>
                <a:spcPts val="250"/>
              </a:spcBef>
              <a:spcAft>
                <a:spcPts val="0"/>
              </a:spcAft>
              <a:buClr>
                <a:srgbClr val="4A85BF"/>
              </a:buClr>
              <a:buSzPts val="1800"/>
              <a:buFont typeface="Noto Sans Symbols"/>
              <a:buChar char="⚫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336550" lvl="5" marL="2743200" marR="0" rtl="0" algn="l">
              <a:spcBef>
                <a:spcPts val="250"/>
              </a:spcBef>
              <a:spcAft>
                <a:spcPts val="0"/>
              </a:spcAft>
              <a:buClr>
                <a:srgbClr val="4882BE"/>
              </a:buClr>
              <a:buSzPts val="1700"/>
              <a:buFont typeface="Verdana"/>
              <a:buChar char="◦"/>
              <a:defRPr b="0" i="0" sz="17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-323850" lvl="6" marL="3200400" marR="0" rtl="0" algn="l">
              <a:spcBef>
                <a:spcPts val="255"/>
              </a:spcBef>
              <a:spcAft>
                <a:spcPts val="0"/>
              </a:spcAft>
              <a:buClr>
                <a:srgbClr val="4882BE"/>
              </a:buClr>
              <a:buSzPts val="1500"/>
              <a:buFont typeface="Noto Sans Symbols"/>
              <a:buChar char="⚫"/>
              <a:defRPr b="0" i="0" sz="15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-323850" lvl="7" marL="3657600" marR="0" rtl="0" algn="l">
              <a:spcBef>
                <a:spcPts val="257"/>
              </a:spcBef>
              <a:spcAft>
                <a:spcPts val="0"/>
              </a:spcAft>
              <a:buClr>
                <a:srgbClr val="4882BE"/>
              </a:buClr>
              <a:buSzPts val="1500"/>
              <a:buFont typeface="Verdana"/>
              <a:buChar char="◦"/>
              <a:defRPr b="0" i="0" sz="15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-323850" lvl="8" marL="4114800" marR="0" rtl="0" algn="l">
              <a:spcBef>
                <a:spcPts val="255"/>
              </a:spcBef>
              <a:spcAft>
                <a:spcPts val="0"/>
              </a:spcAft>
              <a:buClr>
                <a:srgbClr val="4882BE"/>
              </a:buClr>
              <a:buSzPts val="1500"/>
              <a:buFont typeface="Noto Sans Symbols"/>
              <a:buChar char="⚫"/>
              <a:defRPr b="0" i="0" sz="15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144" name="Google Shape;144;p19"/>
          <p:cNvSpPr txBox="1"/>
          <p:nvPr>
            <p:ph idx="10" type="dt"/>
          </p:nvPr>
        </p:nvSpPr>
        <p:spPr>
          <a:xfrm>
            <a:off x="3776662" y="6111875"/>
            <a:ext cx="22860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>
                <a:solidFill>
                  <a:srgbClr val="A7A399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5" name="Google Shape;145;p19"/>
          <p:cNvSpPr txBox="1"/>
          <p:nvPr>
            <p:ph idx="11" type="ftr"/>
          </p:nvPr>
        </p:nvSpPr>
        <p:spPr>
          <a:xfrm>
            <a:off x="6062662" y="6111875"/>
            <a:ext cx="22860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6" name="Google Shape;146;p19"/>
          <p:cNvSpPr txBox="1"/>
          <p:nvPr>
            <p:ph idx="12" type="sldNum"/>
          </p:nvPr>
        </p:nvSpPr>
        <p:spPr>
          <a:xfrm>
            <a:off x="8348662" y="6111875"/>
            <a:ext cx="457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000"/>
              <a:buFont typeface="Arial"/>
              <a:buNone/>
              <a:defRPr b="0" i="0" sz="1000" u="none">
                <a:solidFill>
                  <a:srgbClr val="A7A39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000"/>
              <a:buFont typeface="Arial"/>
              <a:buNone/>
              <a:defRPr b="0" i="0" sz="1000" u="none">
                <a:solidFill>
                  <a:srgbClr val="A7A39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000"/>
              <a:buFont typeface="Arial"/>
              <a:buNone/>
              <a:defRPr b="0" i="0" sz="1000" u="none">
                <a:solidFill>
                  <a:srgbClr val="A7A39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000"/>
              <a:buFont typeface="Arial"/>
              <a:buNone/>
              <a:defRPr b="0" i="0" sz="1000" u="none">
                <a:solidFill>
                  <a:srgbClr val="A7A39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000"/>
              <a:buFont typeface="Arial"/>
              <a:buNone/>
              <a:defRPr b="0" i="0" sz="1000" u="none">
                <a:solidFill>
                  <a:srgbClr val="A7A39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000"/>
              <a:buFont typeface="Arial"/>
              <a:buNone/>
              <a:defRPr b="0" i="0" sz="1000" u="none">
                <a:solidFill>
                  <a:srgbClr val="A7A399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000"/>
              <a:buFont typeface="Arial"/>
              <a:buNone/>
              <a:defRPr b="0" i="0" sz="1000" u="none">
                <a:solidFill>
                  <a:srgbClr val="A7A399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000"/>
              <a:buFont typeface="Arial"/>
              <a:buNone/>
              <a:defRPr b="0" i="0" sz="1000" u="none">
                <a:solidFill>
                  <a:srgbClr val="A7A399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000"/>
              <a:buFont typeface="Arial"/>
              <a:buNone/>
              <a:defRPr b="0" i="0" sz="1000" u="none">
                <a:solidFill>
                  <a:srgbClr val="A7A39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3" r:id="rId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2"/>
        </a:solidFill>
      </p:bgPr>
    </p:bg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1"/>
          <p:cNvSpPr/>
          <p:nvPr/>
        </p:nvSpPr>
        <p:spPr>
          <a:xfrm>
            <a:off x="304800" y="328612"/>
            <a:ext cx="8532900" cy="6197700"/>
          </a:xfrm>
          <a:prstGeom prst="roundRect">
            <a:avLst>
              <a:gd fmla="val 449" name="adj"/>
            </a:avLst>
          </a:prstGeom>
          <a:gradFill>
            <a:gsLst>
              <a:gs pos="0">
                <a:srgbClr val="FFFFFF"/>
              </a:gs>
              <a:gs pos="98000">
                <a:srgbClr val="FFFFFF"/>
              </a:gs>
              <a:gs pos="99060">
                <a:srgbClr val="F7F7F7"/>
              </a:gs>
              <a:gs pos="100000">
                <a:srgbClr val="DADADA"/>
              </a:gs>
            </a:gsLst>
            <a:lin ang="5400012" scaled="0"/>
          </a:gradFill>
          <a:ln cap="rnd" cmpd="sng" w="9525">
            <a:solidFill>
              <a:srgbClr val="A4A3A3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63500" dir="5400000" dist="50800">
              <a:srgbClr val="000000">
                <a:alpha val="2471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" name="Google Shape;155;p21"/>
          <p:cNvSpPr txBox="1"/>
          <p:nvPr>
            <p:ph type="title"/>
          </p:nvPr>
        </p:nvSpPr>
        <p:spPr>
          <a:xfrm>
            <a:off x="503237" y="4986337"/>
            <a:ext cx="8183700" cy="1050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rgbClr val="FF8D3E"/>
                </a:solidFill>
                <a:effectLst>
                  <a:outerShdw blurRad="53975" rotWithShape="0" algn="tl" dir="5400000" dist="22860">
                    <a:srgbClr val="000000">
                      <a:alpha val="55000"/>
                    </a:srgbClr>
                  </a:outerShdw>
                </a:effectLst>
                <a:latin typeface="Verdana"/>
                <a:ea typeface="Verdana"/>
                <a:cs typeface="Verdana"/>
                <a:sym typeface="Verdan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rgbClr val="FF8D3E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rgbClr val="FF8D3E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rgbClr val="FF8D3E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rgbClr val="FF8D3E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rgbClr val="FF8D3E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rgbClr val="FF8D3E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rgbClr val="FF8D3E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rgbClr val="FF8D3E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156" name="Google Shape;156;p21"/>
          <p:cNvSpPr txBox="1"/>
          <p:nvPr>
            <p:ph idx="1" type="body"/>
          </p:nvPr>
        </p:nvSpPr>
        <p:spPr>
          <a:xfrm>
            <a:off x="503237" y="530225"/>
            <a:ext cx="8183700" cy="4187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82875" spcFirstLastPara="1" rIns="91425" wrap="square" tIns="91425"/>
          <a:lstStyle>
            <a:lvl1pPr indent="-370840" lvl="0" marL="457200" marR="0" rtl="0" algn="l"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Char char="●"/>
              <a:defRPr b="0" i="0" sz="2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381000" lvl="1" marL="914400" marR="0" rtl="0" algn="l"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erdana"/>
              <a:buChar char="◦"/>
              <a:defRPr b="0" i="0" sz="2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-368300" lvl="2" marL="1371600" marR="0" rtl="0" algn="l">
              <a:spcBef>
                <a:spcPts val="250"/>
              </a:spcBef>
              <a:spcAft>
                <a:spcPts val="0"/>
              </a:spcAft>
              <a:buClr>
                <a:srgbClr val="ED3742"/>
              </a:buClr>
              <a:buSzPts val="2200"/>
              <a:buFont typeface="Noto Sans Symbols"/>
              <a:buChar char="⚫"/>
              <a:defRPr b="0" i="0" sz="22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-363728" lvl="3" marL="1828800" marR="0" rtl="0" algn="l">
              <a:spcBef>
                <a:spcPts val="225"/>
              </a:spcBef>
              <a:spcAft>
                <a:spcPts val="0"/>
              </a:spcAft>
              <a:buClr>
                <a:srgbClr val="ED3742"/>
              </a:buClr>
              <a:buSzPts val="2128"/>
              <a:buFont typeface="Verdana"/>
              <a:buChar char="◦"/>
              <a:defRPr b="0" i="0" sz="19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-342900" lvl="4" marL="2286000" marR="0" rtl="0" algn="l">
              <a:spcBef>
                <a:spcPts val="250"/>
              </a:spcBef>
              <a:spcAft>
                <a:spcPts val="0"/>
              </a:spcAft>
              <a:buClr>
                <a:srgbClr val="4A85BF"/>
              </a:buClr>
              <a:buSzPts val="1800"/>
              <a:buFont typeface="Noto Sans Symbols"/>
              <a:buChar char="⚫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336550" lvl="5" marL="2743200" marR="0" rtl="0" algn="l">
              <a:spcBef>
                <a:spcPts val="250"/>
              </a:spcBef>
              <a:spcAft>
                <a:spcPts val="0"/>
              </a:spcAft>
              <a:buClr>
                <a:srgbClr val="4882BE"/>
              </a:buClr>
              <a:buSzPts val="1700"/>
              <a:buFont typeface="Verdana"/>
              <a:buChar char="◦"/>
              <a:defRPr b="0" i="0" sz="17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-323850" lvl="6" marL="3200400" marR="0" rtl="0" algn="l">
              <a:spcBef>
                <a:spcPts val="255"/>
              </a:spcBef>
              <a:spcAft>
                <a:spcPts val="0"/>
              </a:spcAft>
              <a:buClr>
                <a:srgbClr val="4882BE"/>
              </a:buClr>
              <a:buSzPts val="1500"/>
              <a:buFont typeface="Noto Sans Symbols"/>
              <a:buChar char="⚫"/>
              <a:defRPr b="0" i="0" sz="15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-323850" lvl="7" marL="3657600" marR="0" rtl="0" algn="l">
              <a:spcBef>
                <a:spcPts val="257"/>
              </a:spcBef>
              <a:spcAft>
                <a:spcPts val="0"/>
              </a:spcAft>
              <a:buClr>
                <a:srgbClr val="4882BE"/>
              </a:buClr>
              <a:buSzPts val="1500"/>
              <a:buFont typeface="Verdana"/>
              <a:buChar char="◦"/>
              <a:defRPr b="0" i="0" sz="15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-323850" lvl="8" marL="4114800" marR="0" rtl="0" algn="l">
              <a:spcBef>
                <a:spcPts val="255"/>
              </a:spcBef>
              <a:spcAft>
                <a:spcPts val="0"/>
              </a:spcAft>
              <a:buClr>
                <a:srgbClr val="4882BE"/>
              </a:buClr>
              <a:buSzPts val="1500"/>
              <a:buFont typeface="Noto Sans Symbols"/>
              <a:buChar char="⚫"/>
              <a:defRPr b="0" i="0" sz="15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157" name="Google Shape;157;p21"/>
          <p:cNvSpPr txBox="1"/>
          <p:nvPr>
            <p:ph idx="10" type="dt"/>
          </p:nvPr>
        </p:nvSpPr>
        <p:spPr>
          <a:xfrm>
            <a:off x="3776662" y="6111875"/>
            <a:ext cx="22860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>
                <a:solidFill>
                  <a:srgbClr val="A7A399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8" name="Google Shape;158;p21"/>
          <p:cNvSpPr txBox="1"/>
          <p:nvPr>
            <p:ph idx="11" type="ftr"/>
          </p:nvPr>
        </p:nvSpPr>
        <p:spPr>
          <a:xfrm>
            <a:off x="6062662" y="6111875"/>
            <a:ext cx="22860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9" name="Google Shape;159;p21"/>
          <p:cNvSpPr txBox="1"/>
          <p:nvPr>
            <p:ph idx="12" type="sldNum"/>
          </p:nvPr>
        </p:nvSpPr>
        <p:spPr>
          <a:xfrm>
            <a:off x="8348662" y="6111875"/>
            <a:ext cx="457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000"/>
              <a:buFont typeface="Arial"/>
              <a:buNone/>
              <a:defRPr b="0" i="0" sz="1000" u="none">
                <a:solidFill>
                  <a:srgbClr val="A7A39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000"/>
              <a:buFont typeface="Arial"/>
              <a:buNone/>
              <a:defRPr b="0" i="0" sz="1000" u="none">
                <a:solidFill>
                  <a:srgbClr val="A7A39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000"/>
              <a:buFont typeface="Arial"/>
              <a:buNone/>
              <a:defRPr b="0" i="0" sz="1000" u="none">
                <a:solidFill>
                  <a:srgbClr val="A7A39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000"/>
              <a:buFont typeface="Arial"/>
              <a:buNone/>
              <a:defRPr b="0" i="0" sz="1000" u="none">
                <a:solidFill>
                  <a:srgbClr val="A7A39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000"/>
              <a:buFont typeface="Arial"/>
              <a:buNone/>
              <a:defRPr b="0" i="0" sz="1000" u="none">
                <a:solidFill>
                  <a:srgbClr val="A7A39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000"/>
              <a:buFont typeface="Arial"/>
              <a:buNone/>
              <a:defRPr b="0" i="0" sz="1000" u="none">
                <a:solidFill>
                  <a:srgbClr val="A7A399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000"/>
              <a:buFont typeface="Arial"/>
              <a:buNone/>
              <a:defRPr b="0" i="0" sz="1000" u="none">
                <a:solidFill>
                  <a:srgbClr val="A7A399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000"/>
              <a:buFont typeface="Arial"/>
              <a:buNone/>
              <a:defRPr b="0" i="0" sz="1000" u="none">
                <a:solidFill>
                  <a:srgbClr val="A7A399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000"/>
              <a:buFont typeface="Arial"/>
              <a:buNone/>
              <a:defRPr b="0" i="0" sz="1000" u="none">
                <a:solidFill>
                  <a:srgbClr val="A7A39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4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2"/>
        </a:solidFill>
      </p:bgPr>
    </p:bg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3"/>
          <p:cNvSpPr/>
          <p:nvPr/>
        </p:nvSpPr>
        <p:spPr>
          <a:xfrm>
            <a:off x="304800" y="328612"/>
            <a:ext cx="8532900" cy="6197700"/>
          </a:xfrm>
          <a:prstGeom prst="roundRect">
            <a:avLst>
              <a:gd fmla="val 449" name="adj"/>
            </a:avLst>
          </a:prstGeom>
          <a:gradFill>
            <a:gsLst>
              <a:gs pos="0">
                <a:srgbClr val="FFFFFF"/>
              </a:gs>
              <a:gs pos="98000">
                <a:srgbClr val="FFFFFF"/>
              </a:gs>
              <a:gs pos="99060">
                <a:srgbClr val="F7F7F7"/>
              </a:gs>
              <a:gs pos="100000">
                <a:srgbClr val="DADADA"/>
              </a:gs>
            </a:gsLst>
            <a:lin ang="5400012" scaled="0"/>
          </a:gradFill>
          <a:ln cap="rnd" cmpd="sng" w="9525">
            <a:solidFill>
              <a:srgbClr val="A4A3A3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63500" dir="5400000" dist="50800">
              <a:srgbClr val="000000">
                <a:alpha val="2471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" name="Google Shape;166;p23"/>
          <p:cNvSpPr/>
          <p:nvPr/>
        </p:nvSpPr>
        <p:spPr>
          <a:xfrm>
            <a:off x="6400800" y="433387"/>
            <a:ext cx="2324100" cy="4343400"/>
          </a:xfrm>
          <a:custGeom>
            <a:rect b="b" l="l" r="r" t="t"/>
            <a:pathLst>
              <a:path extrusionOk="0" h="4343400" w="2324100">
                <a:moveTo>
                  <a:pt x="0" y="0"/>
                </a:moveTo>
                <a:lnTo>
                  <a:pt x="2260234" y="0"/>
                </a:lnTo>
                <a:lnTo>
                  <a:pt x="2260234" y="0"/>
                </a:lnTo>
                <a:cubicBezTo>
                  <a:pt x="2268620" y="0"/>
                  <a:pt x="2276926" y="1652"/>
                  <a:pt x="2284674" y="4861"/>
                </a:cubicBezTo>
                <a:cubicBezTo>
                  <a:pt x="2292422" y="8071"/>
                  <a:pt x="2299463" y="12775"/>
                  <a:pt x="2305394" y="18705"/>
                </a:cubicBezTo>
                <a:cubicBezTo>
                  <a:pt x="2311324" y="24636"/>
                  <a:pt x="2316028" y="31677"/>
                  <a:pt x="2319238" y="39425"/>
                </a:cubicBezTo>
                <a:cubicBezTo>
                  <a:pt x="2322447" y="47173"/>
                  <a:pt x="2324100" y="55479"/>
                  <a:pt x="2324100" y="63866"/>
                </a:cubicBezTo>
                <a:lnTo>
                  <a:pt x="2324100" y="4343400"/>
                </a:lnTo>
                <a:lnTo>
                  <a:pt x="0" y="4343400"/>
                </a:lnTo>
                <a:close/>
              </a:path>
            </a:pathLst>
          </a:custGeom>
          <a:solidFill>
            <a:srgbClr val="1C1C1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" name="Google Shape;167;p23"/>
          <p:cNvSpPr txBox="1"/>
          <p:nvPr>
            <p:ph type="title"/>
          </p:nvPr>
        </p:nvSpPr>
        <p:spPr>
          <a:xfrm>
            <a:off x="503237" y="4986337"/>
            <a:ext cx="8183700" cy="1050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rgbClr val="FF8D3E"/>
                </a:solidFill>
                <a:effectLst>
                  <a:outerShdw blurRad="53975" rotWithShape="0" algn="tl" dir="5400000" dist="22860">
                    <a:srgbClr val="000000">
                      <a:alpha val="55000"/>
                    </a:srgbClr>
                  </a:outerShdw>
                </a:effectLst>
                <a:latin typeface="Verdana"/>
                <a:ea typeface="Verdana"/>
                <a:cs typeface="Verdana"/>
                <a:sym typeface="Verdan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rgbClr val="FF8D3E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rgbClr val="FF8D3E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rgbClr val="FF8D3E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rgbClr val="FF8D3E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rgbClr val="FF8D3E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rgbClr val="FF8D3E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rgbClr val="FF8D3E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rgbClr val="FF8D3E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168" name="Google Shape;168;p23"/>
          <p:cNvSpPr txBox="1"/>
          <p:nvPr>
            <p:ph idx="1" type="body"/>
          </p:nvPr>
        </p:nvSpPr>
        <p:spPr>
          <a:xfrm>
            <a:off x="503237" y="530225"/>
            <a:ext cx="8183700" cy="4187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82875" spcFirstLastPara="1" rIns="91425" wrap="square" tIns="91425"/>
          <a:lstStyle>
            <a:lvl1pPr indent="-370840" lvl="0" marL="457200" marR="0" rtl="0" algn="l"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Char char="●"/>
              <a:defRPr b="0" i="0" sz="2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381000" lvl="1" marL="914400" marR="0" rtl="0" algn="l"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erdana"/>
              <a:buChar char="◦"/>
              <a:defRPr b="0" i="0" sz="2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-368300" lvl="2" marL="1371600" marR="0" rtl="0" algn="l">
              <a:spcBef>
                <a:spcPts val="250"/>
              </a:spcBef>
              <a:spcAft>
                <a:spcPts val="0"/>
              </a:spcAft>
              <a:buClr>
                <a:srgbClr val="ED3742"/>
              </a:buClr>
              <a:buSzPts val="2200"/>
              <a:buFont typeface="Noto Sans Symbols"/>
              <a:buChar char="⚫"/>
              <a:defRPr b="0" i="0" sz="22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-363728" lvl="3" marL="1828800" marR="0" rtl="0" algn="l">
              <a:spcBef>
                <a:spcPts val="225"/>
              </a:spcBef>
              <a:spcAft>
                <a:spcPts val="0"/>
              </a:spcAft>
              <a:buClr>
                <a:srgbClr val="ED3742"/>
              </a:buClr>
              <a:buSzPts val="2128"/>
              <a:buFont typeface="Verdana"/>
              <a:buChar char="◦"/>
              <a:defRPr b="0" i="0" sz="19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-342900" lvl="4" marL="2286000" marR="0" rtl="0" algn="l">
              <a:spcBef>
                <a:spcPts val="250"/>
              </a:spcBef>
              <a:spcAft>
                <a:spcPts val="0"/>
              </a:spcAft>
              <a:buClr>
                <a:srgbClr val="4A85BF"/>
              </a:buClr>
              <a:buSzPts val="1800"/>
              <a:buFont typeface="Noto Sans Symbols"/>
              <a:buChar char="⚫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336550" lvl="5" marL="2743200" marR="0" rtl="0" algn="l">
              <a:spcBef>
                <a:spcPts val="250"/>
              </a:spcBef>
              <a:spcAft>
                <a:spcPts val="0"/>
              </a:spcAft>
              <a:buClr>
                <a:srgbClr val="4882BE"/>
              </a:buClr>
              <a:buSzPts val="1700"/>
              <a:buFont typeface="Verdana"/>
              <a:buChar char="◦"/>
              <a:defRPr b="0" i="0" sz="17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-323850" lvl="6" marL="3200400" marR="0" rtl="0" algn="l">
              <a:spcBef>
                <a:spcPts val="255"/>
              </a:spcBef>
              <a:spcAft>
                <a:spcPts val="0"/>
              </a:spcAft>
              <a:buClr>
                <a:srgbClr val="4882BE"/>
              </a:buClr>
              <a:buSzPts val="1500"/>
              <a:buFont typeface="Noto Sans Symbols"/>
              <a:buChar char="⚫"/>
              <a:defRPr b="0" i="0" sz="15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-323850" lvl="7" marL="3657600" marR="0" rtl="0" algn="l">
              <a:spcBef>
                <a:spcPts val="257"/>
              </a:spcBef>
              <a:spcAft>
                <a:spcPts val="0"/>
              </a:spcAft>
              <a:buClr>
                <a:srgbClr val="4882BE"/>
              </a:buClr>
              <a:buSzPts val="1500"/>
              <a:buFont typeface="Verdana"/>
              <a:buChar char="◦"/>
              <a:defRPr b="0" i="0" sz="15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-323850" lvl="8" marL="4114800" marR="0" rtl="0" algn="l">
              <a:spcBef>
                <a:spcPts val="255"/>
              </a:spcBef>
              <a:spcAft>
                <a:spcPts val="0"/>
              </a:spcAft>
              <a:buClr>
                <a:srgbClr val="4882BE"/>
              </a:buClr>
              <a:buSzPts val="1500"/>
              <a:buFont typeface="Noto Sans Symbols"/>
              <a:buChar char="⚫"/>
              <a:defRPr b="0" i="0" sz="15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169" name="Google Shape;169;p23"/>
          <p:cNvSpPr txBox="1"/>
          <p:nvPr>
            <p:ph idx="10" type="dt"/>
          </p:nvPr>
        </p:nvSpPr>
        <p:spPr>
          <a:xfrm>
            <a:off x="3776662" y="6111875"/>
            <a:ext cx="22860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>
                <a:solidFill>
                  <a:srgbClr val="A7A399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70" name="Google Shape;170;p23"/>
          <p:cNvSpPr txBox="1"/>
          <p:nvPr>
            <p:ph idx="11" type="ftr"/>
          </p:nvPr>
        </p:nvSpPr>
        <p:spPr>
          <a:xfrm>
            <a:off x="6062662" y="6111875"/>
            <a:ext cx="22860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71" name="Google Shape;171;p23"/>
          <p:cNvSpPr txBox="1"/>
          <p:nvPr>
            <p:ph idx="12" type="sldNum"/>
          </p:nvPr>
        </p:nvSpPr>
        <p:spPr>
          <a:xfrm>
            <a:off x="8348662" y="6111875"/>
            <a:ext cx="457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000"/>
              <a:buFont typeface="Arial"/>
              <a:buNone/>
              <a:defRPr b="0" i="0" sz="1000" u="none">
                <a:solidFill>
                  <a:srgbClr val="A7A39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000"/>
              <a:buFont typeface="Arial"/>
              <a:buNone/>
              <a:defRPr b="0" i="0" sz="1000" u="none">
                <a:solidFill>
                  <a:srgbClr val="A7A39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000"/>
              <a:buFont typeface="Arial"/>
              <a:buNone/>
              <a:defRPr b="0" i="0" sz="1000" u="none">
                <a:solidFill>
                  <a:srgbClr val="A7A39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000"/>
              <a:buFont typeface="Arial"/>
              <a:buNone/>
              <a:defRPr b="0" i="0" sz="1000" u="none">
                <a:solidFill>
                  <a:srgbClr val="A7A39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000"/>
              <a:buFont typeface="Arial"/>
              <a:buNone/>
              <a:defRPr b="0" i="0" sz="1000" u="none">
                <a:solidFill>
                  <a:srgbClr val="A7A39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000"/>
              <a:buFont typeface="Arial"/>
              <a:buNone/>
              <a:defRPr b="0" i="0" sz="1000" u="none">
                <a:solidFill>
                  <a:srgbClr val="A7A399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000"/>
              <a:buFont typeface="Arial"/>
              <a:buNone/>
              <a:defRPr b="0" i="0" sz="1000" u="none">
                <a:solidFill>
                  <a:srgbClr val="A7A399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000"/>
              <a:buFont typeface="Arial"/>
              <a:buNone/>
              <a:defRPr b="0" i="0" sz="1000" u="none">
                <a:solidFill>
                  <a:srgbClr val="A7A399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000"/>
              <a:buFont typeface="Arial"/>
              <a:buNone/>
              <a:defRPr b="0" i="0" sz="1000" u="none">
                <a:solidFill>
                  <a:srgbClr val="A7A39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5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2"/>
        </a:solidFill>
      </p:bgPr>
    </p:bg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5"/>
          <p:cNvSpPr/>
          <p:nvPr/>
        </p:nvSpPr>
        <p:spPr>
          <a:xfrm>
            <a:off x="304800" y="328612"/>
            <a:ext cx="8532900" cy="6197700"/>
          </a:xfrm>
          <a:prstGeom prst="roundRect">
            <a:avLst>
              <a:gd fmla="val 449" name="adj"/>
            </a:avLst>
          </a:prstGeom>
          <a:gradFill>
            <a:gsLst>
              <a:gs pos="0">
                <a:srgbClr val="FFFFFF"/>
              </a:gs>
              <a:gs pos="98000">
                <a:srgbClr val="FFFFFF"/>
              </a:gs>
              <a:gs pos="99060">
                <a:srgbClr val="F7F7F7"/>
              </a:gs>
              <a:gs pos="100000">
                <a:srgbClr val="DADADA"/>
              </a:gs>
            </a:gsLst>
            <a:lin ang="5400012" scaled="0"/>
          </a:gradFill>
          <a:ln cap="rnd" cmpd="sng" w="9525">
            <a:solidFill>
              <a:srgbClr val="A4A3A3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63500" dir="5400000" dist="50800">
              <a:srgbClr val="000000">
                <a:alpha val="2471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81" name="Google Shape;181;p25"/>
          <p:cNvGrpSpPr/>
          <p:nvPr/>
        </p:nvGrpSpPr>
        <p:grpSpPr>
          <a:xfrm>
            <a:off x="414337" y="427037"/>
            <a:ext cx="8315327" cy="3121025"/>
            <a:chOff x="414337" y="427037"/>
            <a:chExt cx="8315327" cy="3121025"/>
          </a:xfrm>
        </p:grpSpPr>
        <p:pic>
          <p:nvPicPr>
            <p:cNvPr id="182" name="Google Shape;182;p25"/>
            <p:cNvPicPr preferRelativeResize="0"/>
            <p:nvPr/>
          </p:nvPicPr>
          <p:blipFill rotWithShape="1">
            <a:blip r:embed="rId1">
              <a:alphaModFix/>
            </a:blip>
            <a:srcRect b="0" l="0" r="0" t="0"/>
            <a:stretch/>
          </p:blipFill>
          <p:spPr>
            <a:xfrm>
              <a:off x="414337" y="427037"/>
              <a:ext cx="8315326" cy="31210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83" name="Google Shape;183;p25"/>
            <p:cNvSpPr txBox="1"/>
            <p:nvPr/>
          </p:nvSpPr>
          <p:spPr>
            <a:xfrm>
              <a:off x="460375" y="476250"/>
              <a:ext cx="8223300" cy="3025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84" name="Google Shape;184;p25"/>
          <p:cNvSpPr txBox="1"/>
          <p:nvPr>
            <p:ph type="title"/>
          </p:nvPr>
        </p:nvSpPr>
        <p:spPr>
          <a:xfrm>
            <a:off x="503237" y="4986337"/>
            <a:ext cx="8183700" cy="1050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rgbClr val="FF8D3E"/>
                </a:solidFill>
                <a:effectLst>
                  <a:outerShdw blurRad="53975" rotWithShape="0" algn="tl" dir="5400000" dist="22860">
                    <a:srgbClr val="000000">
                      <a:alpha val="55000"/>
                    </a:srgbClr>
                  </a:outerShdw>
                </a:effectLst>
                <a:latin typeface="Verdana"/>
                <a:ea typeface="Verdana"/>
                <a:cs typeface="Verdana"/>
                <a:sym typeface="Verdan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rgbClr val="FF8D3E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rgbClr val="FF8D3E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rgbClr val="FF8D3E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rgbClr val="FF8D3E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rgbClr val="FF8D3E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rgbClr val="FF8D3E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rgbClr val="FF8D3E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rgbClr val="FF8D3E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185" name="Google Shape;185;p25"/>
          <p:cNvSpPr txBox="1"/>
          <p:nvPr>
            <p:ph idx="1" type="body"/>
          </p:nvPr>
        </p:nvSpPr>
        <p:spPr>
          <a:xfrm>
            <a:off x="503237" y="530225"/>
            <a:ext cx="8183700" cy="4187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82875" spcFirstLastPara="1" rIns="91425" wrap="square" tIns="91425"/>
          <a:lstStyle>
            <a:lvl1pPr indent="-370840" lvl="0" marL="457200" marR="0" rtl="0" algn="l"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Char char="●"/>
              <a:defRPr b="0" i="0" sz="2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381000" lvl="1" marL="914400" marR="0" rtl="0" algn="l"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erdana"/>
              <a:buChar char="◦"/>
              <a:defRPr b="0" i="0" sz="2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-368300" lvl="2" marL="1371600" marR="0" rtl="0" algn="l">
              <a:spcBef>
                <a:spcPts val="250"/>
              </a:spcBef>
              <a:spcAft>
                <a:spcPts val="0"/>
              </a:spcAft>
              <a:buClr>
                <a:srgbClr val="ED3742"/>
              </a:buClr>
              <a:buSzPts val="2200"/>
              <a:buFont typeface="Noto Sans Symbols"/>
              <a:buChar char="⚫"/>
              <a:defRPr b="0" i="0" sz="22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-363728" lvl="3" marL="1828800" marR="0" rtl="0" algn="l">
              <a:spcBef>
                <a:spcPts val="225"/>
              </a:spcBef>
              <a:spcAft>
                <a:spcPts val="0"/>
              </a:spcAft>
              <a:buClr>
                <a:srgbClr val="ED3742"/>
              </a:buClr>
              <a:buSzPts val="2128"/>
              <a:buFont typeface="Verdana"/>
              <a:buChar char="◦"/>
              <a:defRPr b="0" i="0" sz="19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-342900" lvl="4" marL="2286000" marR="0" rtl="0" algn="l">
              <a:spcBef>
                <a:spcPts val="250"/>
              </a:spcBef>
              <a:spcAft>
                <a:spcPts val="0"/>
              </a:spcAft>
              <a:buClr>
                <a:srgbClr val="4A85BF"/>
              </a:buClr>
              <a:buSzPts val="1800"/>
              <a:buFont typeface="Noto Sans Symbols"/>
              <a:buChar char="⚫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336550" lvl="5" marL="2743200" marR="0" rtl="0" algn="l">
              <a:spcBef>
                <a:spcPts val="250"/>
              </a:spcBef>
              <a:spcAft>
                <a:spcPts val="0"/>
              </a:spcAft>
              <a:buClr>
                <a:srgbClr val="4882BE"/>
              </a:buClr>
              <a:buSzPts val="1700"/>
              <a:buFont typeface="Verdana"/>
              <a:buChar char="◦"/>
              <a:defRPr b="0" i="0" sz="17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-323850" lvl="6" marL="3200400" marR="0" rtl="0" algn="l">
              <a:spcBef>
                <a:spcPts val="255"/>
              </a:spcBef>
              <a:spcAft>
                <a:spcPts val="0"/>
              </a:spcAft>
              <a:buClr>
                <a:srgbClr val="4882BE"/>
              </a:buClr>
              <a:buSzPts val="1500"/>
              <a:buFont typeface="Noto Sans Symbols"/>
              <a:buChar char="⚫"/>
              <a:defRPr b="0" i="0" sz="15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-323850" lvl="7" marL="3657600" marR="0" rtl="0" algn="l">
              <a:spcBef>
                <a:spcPts val="257"/>
              </a:spcBef>
              <a:spcAft>
                <a:spcPts val="0"/>
              </a:spcAft>
              <a:buClr>
                <a:srgbClr val="4882BE"/>
              </a:buClr>
              <a:buSzPts val="1500"/>
              <a:buFont typeface="Verdana"/>
              <a:buChar char="◦"/>
              <a:defRPr b="0" i="0" sz="15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-323850" lvl="8" marL="4114800" marR="0" rtl="0" algn="l">
              <a:spcBef>
                <a:spcPts val="255"/>
              </a:spcBef>
              <a:spcAft>
                <a:spcPts val="0"/>
              </a:spcAft>
              <a:buClr>
                <a:srgbClr val="4882BE"/>
              </a:buClr>
              <a:buSzPts val="1500"/>
              <a:buFont typeface="Noto Sans Symbols"/>
              <a:buChar char="⚫"/>
              <a:defRPr b="0" i="0" sz="15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186" name="Google Shape;186;p25"/>
          <p:cNvSpPr txBox="1"/>
          <p:nvPr>
            <p:ph idx="10" type="dt"/>
          </p:nvPr>
        </p:nvSpPr>
        <p:spPr>
          <a:xfrm>
            <a:off x="3776662" y="6111875"/>
            <a:ext cx="22860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>
                <a:solidFill>
                  <a:srgbClr val="A7A399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87" name="Google Shape;187;p25"/>
          <p:cNvSpPr txBox="1"/>
          <p:nvPr>
            <p:ph idx="11" type="ftr"/>
          </p:nvPr>
        </p:nvSpPr>
        <p:spPr>
          <a:xfrm>
            <a:off x="6062662" y="6111875"/>
            <a:ext cx="22860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88" name="Google Shape;188;p25"/>
          <p:cNvSpPr txBox="1"/>
          <p:nvPr>
            <p:ph idx="12" type="sldNum"/>
          </p:nvPr>
        </p:nvSpPr>
        <p:spPr>
          <a:xfrm>
            <a:off x="8348662" y="6111875"/>
            <a:ext cx="457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000"/>
              <a:buFont typeface="Arial"/>
              <a:buNone/>
              <a:defRPr b="0" i="0" sz="1000" u="none">
                <a:solidFill>
                  <a:srgbClr val="A7A39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000"/>
              <a:buFont typeface="Arial"/>
              <a:buNone/>
              <a:defRPr b="0" i="0" sz="1000" u="none">
                <a:solidFill>
                  <a:srgbClr val="A7A39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000"/>
              <a:buFont typeface="Arial"/>
              <a:buNone/>
              <a:defRPr b="0" i="0" sz="1000" u="none">
                <a:solidFill>
                  <a:srgbClr val="A7A39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000"/>
              <a:buFont typeface="Arial"/>
              <a:buNone/>
              <a:defRPr b="0" i="0" sz="1000" u="none">
                <a:solidFill>
                  <a:srgbClr val="A7A39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000"/>
              <a:buFont typeface="Arial"/>
              <a:buNone/>
              <a:defRPr b="0" i="0" sz="1000" u="none">
                <a:solidFill>
                  <a:srgbClr val="A7A39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000"/>
              <a:buFont typeface="Arial"/>
              <a:buNone/>
              <a:defRPr b="0" i="0" sz="1000" u="none">
                <a:solidFill>
                  <a:srgbClr val="A7A399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000"/>
              <a:buFont typeface="Arial"/>
              <a:buNone/>
              <a:defRPr b="0" i="0" sz="1000" u="none">
                <a:solidFill>
                  <a:srgbClr val="A7A399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000"/>
              <a:buFont typeface="Arial"/>
              <a:buNone/>
              <a:defRPr b="0" i="0" sz="1000" u="none">
                <a:solidFill>
                  <a:srgbClr val="A7A399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000"/>
              <a:buFont typeface="Arial"/>
              <a:buNone/>
              <a:defRPr b="0" i="0" sz="1000" u="none">
                <a:solidFill>
                  <a:srgbClr val="A7A39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6" r:id="rId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2"/>
        </a:solidFill>
      </p:bgPr>
    </p:bg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27"/>
          <p:cNvSpPr/>
          <p:nvPr/>
        </p:nvSpPr>
        <p:spPr>
          <a:xfrm>
            <a:off x="304800" y="328612"/>
            <a:ext cx="8532900" cy="6197700"/>
          </a:xfrm>
          <a:prstGeom prst="roundRect">
            <a:avLst>
              <a:gd fmla="val 449" name="adj"/>
            </a:avLst>
          </a:prstGeom>
          <a:gradFill>
            <a:gsLst>
              <a:gs pos="0">
                <a:srgbClr val="FFFFFF"/>
              </a:gs>
              <a:gs pos="98000">
                <a:srgbClr val="FFFFFF"/>
              </a:gs>
              <a:gs pos="99060">
                <a:srgbClr val="F7F7F7"/>
              </a:gs>
              <a:gs pos="100000">
                <a:srgbClr val="DADADA"/>
              </a:gs>
            </a:gsLst>
            <a:lin ang="5400012" scaled="0"/>
          </a:gradFill>
          <a:ln cap="rnd" cmpd="sng" w="9525">
            <a:solidFill>
              <a:srgbClr val="A4A3A3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63500" dir="5400000" dist="50800">
              <a:srgbClr val="000000">
                <a:alpha val="2471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97" name="Google Shape;197;p27"/>
          <p:cNvGrpSpPr/>
          <p:nvPr/>
        </p:nvGrpSpPr>
        <p:grpSpPr>
          <a:xfrm>
            <a:off x="414337" y="427037"/>
            <a:ext cx="8315327" cy="4352924"/>
            <a:chOff x="414337" y="427037"/>
            <a:chExt cx="8315327" cy="4352924"/>
          </a:xfrm>
        </p:grpSpPr>
        <p:pic>
          <p:nvPicPr>
            <p:cNvPr id="198" name="Google Shape;198;p27"/>
            <p:cNvPicPr preferRelativeResize="0"/>
            <p:nvPr/>
          </p:nvPicPr>
          <p:blipFill rotWithShape="1">
            <a:blip r:embed="rId1">
              <a:alphaModFix/>
            </a:blip>
            <a:srcRect b="0" l="0" r="0" t="0"/>
            <a:stretch/>
          </p:blipFill>
          <p:spPr>
            <a:xfrm>
              <a:off x="414337" y="427037"/>
              <a:ext cx="8315326" cy="435292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99" name="Google Shape;199;p27"/>
            <p:cNvSpPr txBox="1"/>
            <p:nvPr/>
          </p:nvSpPr>
          <p:spPr>
            <a:xfrm>
              <a:off x="446087" y="461962"/>
              <a:ext cx="8251800" cy="4286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00" name="Google Shape;200;p27"/>
          <p:cNvSpPr txBox="1"/>
          <p:nvPr>
            <p:ph type="title"/>
          </p:nvPr>
        </p:nvSpPr>
        <p:spPr>
          <a:xfrm>
            <a:off x="503237" y="4986337"/>
            <a:ext cx="8183700" cy="1050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rgbClr val="FF8D3E"/>
                </a:solidFill>
                <a:effectLst>
                  <a:outerShdw blurRad="53975" rotWithShape="0" algn="tl" dir="5400000" dist="22860">
                    <a:srgbClr val="000000">
                      <a:alpha val="55000"/>
                    </a:srgbClr>
                  </a:outerShdw>
                </a:effectLst>
                <a:latin typeface="Verdana"/>
                <a:ea typeface="Verdana"/>
                <a:cs typeface="Verdana"/>
                <a:sym typeface="Verdan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rgbClr val="FF8D3E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rgbClr val="FF8D3E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rgbClr val="FF8D3E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rgbClr val="FF8D3E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rgbClr val="FF8D3E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rgbClr val="FF8D3E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rgbClr val="FF8D3E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rgbClr val="FF8D3E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201" name="Google Shape;201;p27"/>
          <p:cNvSpPr txBox="1"/>
          <p:nvPr>
            <p:ph idx="1" type="body"/>
          </p:nvPr>
        </p:nvSpPr>
        <p:spPr>
          <a:xfrm>
            <a:off x="503237" y="530225"/>
            <a:ext cx="8183700" cy="4187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82875" spcFirstLastPara="1" rIns="91425" wrap="square" tIns="91425"/>
          <a:lstStyle>
            <a:lvl1pPr indent="-370840" lvl="0" marL="457200" marR="0" rtl="0" algn="l"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Char char="●"/>
              <a:defRPr b="0" i="0" sz="2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381000" lvl="1" marL="914400" marR="0" rtl="0" algn="l"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erdana"/>
              <a:buChar char="◦"/>
              <a:defRPr b="0" i="0" sz="2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-368300" lvl="2" marL="1371600" marR="0" rtl="0" algn="l">
              <a:spcBef>
                <a:spcPts val="250"/>
              </a:spcBef>
              <a:spcAft>
                <a:spcPts val="0"/>
              </a:spcAft>
              <a:buClr>
                <a:srgbClr val="ED3742"/>
              </a:buClr>
              <a:buSzPts val="2200"/>
              <a:buFont typeface="Noto Sans Symbols"/>
              <a:buChar char="⚫"/>
              <a:defRPr b="0" i="0" sz="22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-363728" lvl="3" marL="1828800" marR="0" rtl="0" algn="l">
              <a:spcBef>
                <a:spcPts val="225"/>
              </a:spcBef>
              <a:spcAft>
                <a:spcPts val="0"/>
              </a:spcAft>
              <a:buClr>
                <a:srgbClr val="ED3742"/>
              </a:buClr>
              <a:buSzPts val="2128"/>
              <a:buFont typeface="Verdana"/>
              <a:buChar char="◦"/>
              <a:defRPr b="0" i="0" sz="19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-342900" lvl="4" marL="2286000" marR="0" rtl="0" algn="l">
              <a:spcBef>
                <a:spcPts val="250"/>
              </a:spcBef>
              <a:spcAft>
                <a:spcPts val="0"/>
              </a:spcAft>
              <a:buClr>
                <a:srgbClr val="4A85BF"/>
              </a:buClr>
              <a:buSzPts val="1800"/>
              <a:buFont typeface="Noto Sans Symbols"/>
              <a:buChar char="⚫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336550" lvl="5" marL="2743200" marR="0" rtl="0" algn="l">
              <a:spcBef>
                <a:spcPts val="250"/>
              </a:spcBef>
              <a:spcAft>
                <a:spcPts val="0"/>
              </a:spcAft>
              <a:buClr>
                <a:srgbClr val="4882BE"/>
              </a:buClr>
              <a:buSzPts val="1700"/>
              <a:buFont typeface="Verdana"/>
              <a:buChar char="◦"/>
              <a:defRPr b="0" i="0" sz="17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-323850" lvl="6" marL="3200400" marR="0" rtl="0" algn="l">
              <a:spcBef>
                <a:spcPts val="255"/>
              </a:spcBef>
              <a:spcAft>
                <a:spcPts val="0"/>
              </a:spcAft>
              <a:buClr>
                <a:srgbClr val="4882BE"/>
              </a:buClr>
              <a:buSzPts val="1500"/>
              <a:buFont typeface="Noto Sans Symbols"/>
              <a:buChar char="⚫"/>
              <a:defRPr b="0" i="0" sz="15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-323850" lvl="7" marL="3657600" marR="0" rtl="0" algn="l">
              <a:spcBef>
                <a:spcPts val="257"/>
              </a:spcBef>
              <a:spcAft>
                <a:spcPts val="0"/>
              </a:spcAft>
              <a:buClr>
                <a:srgbClr val="4882BE"/>
              </a:buClr>
              <a:buSzPts val="1500"/>
              <a:buFont typeface="Verdana"/>
              <a:buChar char="◦"/>
              <a:defRPr b="0" i="0" sz="15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-323850" lvl="8" marL="4114800" marR="0" rtl="0" algn="l">
              <a:spcBef>
                <a:spcPts val="255"/>
              </a:spcBef>
              <a:spcAft>
                <a:spcPts val="0"/>
              </a:spcAft>
              <a:buClr>
                <a:srgbClr val="4882BE"/>
              </a:buClr>
              <a:buSzPts val="1500"/>
              <a:buFont typeface="Noto Sans Symbols"/>
              <a:buChar char="⚫"/>
              <a:defRPr b="0" i="0" sz="15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202" name="Google Shape;202;p27"/>
          <p:cNvSpPr txBox="1"/>
          <p:nvPr>
            <p:ph idx="10" type="dt"/>
          </p:nvPr>
        </p:nvSpPr>
        <p:spPr>
          <a:xfrm>
            <a:off x="3776662" y="6111875"/>
            <a:ext cx="22860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>
                <a:solidFill>
                  <a:srgbClr val="A7A399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03" name="Google Shape;203;p27"/>
          <p:cNvSpPr txBox="1"/>
          <p:nvPr>
            <p:ph idx="11" type="ftr"/>
          </p:nvPr>
        </p:nvSpPr>
        <p:spPr>
          <a:xfrm>
            <a:off x="6062662" y="6111875"/>
            <a:ext cx="22860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04" name="Google Shape;204;p27"/>
          <p:cNvSpPr txBox="1"/>
          <p:nvPr>
            <p:ph idx="12" type="sldNum"/>
          </p:nvPr>
        </p:nvSpPr>
        <p:spPr>
          <a:xfrm>
            <a:off x="8348662" y="6111875"/>
            <a:ext cx="457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000"/>
              <a:buFont typeface="Arial"/>
              <a:buNone/>
              <a:defRPr b="0" i="0" sz="1000" u="none">
                <a:solidFill>
                  <a:srgbClr val="A7A39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000"/>
              <a:buFont typeface="Arial"/>
              <a:buNone/>
              <a:defRPr b="0" i="0" sz="1000" u="none">
                <a:solidFill>
                  <a:srgbClr val="A7A39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000"/>
              <a:buFont typeface="Arial"/>
              <a:buNone/>
              <a:defRPr b="0" i="0" sz="1000" u="none">
                <a:solidFill>
                  <a:srgbClr val="A7A39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000"/>
              <a:buFont typeface="Arial"/>
              <a:buNone/>
              <a:defRPr b="0" i="0" sz="1000" u="none">
                <a:solidFill>
                  <a:srgbClr val="A7A39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000"/>
              <a:buFont typeface="Arial"/>
              <a:buNone/>
              <a:defRPr b="0" i="0" sz="1000" u="none">
                <a:solidFill>
                  <a:srgbClr val="A7A39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000"/>
              <a:buFont typeface="Arial"/>
              <a:buNone/>
              <a:defRPr b="0" i="0" sz="1000" u="none">
                <a:solidFill>
                  <a:srgbClr val="A7A399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000"/>
              <a:buFont typeface="Arial"/>
              <a:buNone/>
              <a:defRPr b="0" i="0" sz="1000" u="none">
                <a:solidFill>
                  <a:srgbClr val="A7A399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000"/>
              <a:buFont typeface="Arial"/>
              <a:buNone/>
              <a:defRPr b="0" i="0" sz="1000" u="none">
                <a:solidFill>
                  <a:srgbClr val="A7A399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000"/>
              <a:buFont typeface="Arial"/>
              <a:buNone/>
              <a:defRPr b="0" i="0" sz="1000" u="none">
                <a:solidFill>
                  <a:srgbClr val="A7A39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7" r:id="rId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2"/>
        </a:solidFill>
      </p:bgPr>
    </p:bg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29"/>
          <p:cNvSpPr/>
          <p:nvPr/>
        </p:nvSpPr>
        <p:spPr>
          <a:xfrm>
            <a:off x="304800" y="328612"/>
            <a:ext cx="8532900" cy="6197700"/>
          </a:xfrm>
          <a:prstGeom prst="roundRect">
            <a:avLst>
              <a:gd fmla="val 449" name="adj"/>
            </a:avLst>
          </a:prstGeom>
          <a:gradFill>
            <a:gsLst>
              <a:gs pos="0">
                <a:srgbClr val="FFFFFF"/>
              </a:gs>
              <a:gs pos="98000">
                <a:srgbClr val="FFFFFF"/>
              </a:gs>
              <a:gs pos="99060">
                <a:srgbClr val="F7F7F7"/>
              </a:gs>
              <a:gs pos="100000">
                <a:srgbClr val="DADADA"/>
              </a:gs>
            </a:gsLst>
            <a:lin ang="5400012" scaled="0"/>
          </a:gradFill>
          <a:ln cap="rnd" cmpd="sng" w="9525">
            <a:solidFill>
              <a:srgbClr val="A4A3A3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63500" dir="5400000" dist="50800">
              <a:srgbClr val="000000">
                <a:alpha val="2471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3" name="Google Shape;213;p29"/>
          <p:cNvSpPr txBox="1"/>
          <p:nvPr>
            <p:ph type="title"/>
          </p:nvPr>
        </p:nvSpPr>
        <p:spPr>
          <a:xfrm>
            <a:off x="503237" y="4986337"/>
            <a:ext cx="8183700" cy="1050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rgbClr val="FF8D3E"/>
                </a:solidFill>
                <a:effectLst>
                  <a:outerShdw blurRad="53975" rotWithShape="0" algn="tl" dir="5400000" dist="22860">
                    <a:srgbClr val="000000">
                      <a:alpha val="55000"/>
                    </a:srgbClr>
                  </a:outerShdw>
                </a:effectLst>
                <a:latin typeface="Verdana"/>
                <a:ea typeface="Verdana"/>
                <a:cs typeface="Verdana"/>
                <a:sym typeface="Verdan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rgbClr val="FF8D3E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rgbClr val="FF8D3E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rgbClr val="FF8D3E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rgbClr val="FF8D3E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rgbClr val="FF8D3E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rgbClr val="FF8D3E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rgbClr val="FF8D3E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rgbClr val="FF8D3E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214" name="Google Shape;214;p29"/>
          <p:cNvSpPr txBox="1"/>
          <p:nvPr>
            <p:ph idx="1" type="body"/>
          </p:nvPr>
        </p:nvSpPr>
        <p:spPr>
          <a:xfrm>
            <a:off x="503237" y="530225"/>
            <a:ext cx="8183700" cy="4187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82875" spcFirstLastPara="1" rIns="91425" wrap="square" tIns="91425"/>
          <a:lstStyle>
            <a:lvl1pPr indent="-370840" lvl="0" marL="457200" marR="0" rtl="0" algn="l"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Char char="●"/>
              <a:defRPr b="0" i="0" sz="2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381000" lvl="1" marL="914400" marR="0" rtl="0" algn="l"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erdana"/>
              <a:buChar char="◦"/>
              <a:defRPr b="0" i="0" sz="2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-368300" lvl="2" marL="1371600" marR="0" rtl="0" algn="l">
              <a:spcBef>
                <a:spcPts val="250"/>
              </a:spcBef>
              <a:spcAft>
                <a:spcPts val="0"/>
              </a:spcAft>
              <a:buClr>
                <a:srgbClr val="ED3742"/>
              </a:buClr>
              <a:buSzPts val="2200"/>
              <a:buFont typeface="Noto Sans Symbols"/>
              <a:buChar char="⚫"/>
              <a:defRPr b="0" i="0" sz="22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-363728" lvl="3" marL="1828800" marR="0" rtl="0" algn="l">
              <a:spcBef>
                <a:spcPts val="225"/>
              </a:spcBef>
              <a:spcAft>
                <a:spcPts val="0"/>
              </a:spcAft>
              <a:buClr>
                <a:srgbClr val="ED3742"/>
              </a:buClr>
              <a:buSzPts val="2128"/>
              <a:buFont typeface="Verdana"/>
              <a:buChar char="◦"/>
              <a:defRPr b="0" i="0" sz="19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-342900" lvl="4" marL="2286000" marR="0" rtl="0" algn="l">
              <a:spcBef>
                <a:spcPts val="250"/>
              </a:spcBef>
              <a:spcAft>
                <a:spcPts val="0"/>
              </a:spcAft>
              <a:buClr>
                <a:srgbClr val="4A85BF"/>
              </a:buClr>
              <a:buSzPts val="1800"/>
              <a:buFont typeface="Noto Sans Symbols"/>
              <a:buChar char="⚫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336550" lvl="5" marL="2743200" marR="0" rtl="0" algn="l">
              <a:spcBef>
                <a:spcPts val="250"/>
              </a:spcBef>
              <a:spcAft>
                <a:spcPts val="0"/>
              </a:spcAft>
              <a:buClr>
                <a:srgbClr val="4882BE"/>
              </a:buClr>
              <a:buSzPts val="1700"/>
              <a:buFont typeface="Verdana"/>
              <a:buChar char="◦"/>
              <a:defRPr b="0" i="0" sz="17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-323850" lvl="6" marL="3200400" marR="0" rtl="0" algn="l">
              <a:spcBef>
                <a:spcPts val="255"/>
              </a:spcBef>
              <a:spcAft>
                <a:spcPts val="0"/>
              </a:spcAft>
              <a:buClr>
                <a:srgbClr val="4882BE"/>
              </a:buClr>
              <a:buSzPts val="1500"/>
              <a:buFont typeface="Noto Sans Symbols"/>
              <a:buChar char="⚫"/>
              <a:defRPr b="0" i="0" sz="15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-323850" lvl="7" marL="3657600" marR="0" rtl="0" algn="l">
              <a:spcBef>
                <a:spcPts val="257"/>
              </a:spcBef>
              <a:spcAft>
                <a:spcPts val="0"/>
              </a:spcAft>
              <a:buClr>
                <a:srgbClr val="4882BE"/>
              </a:buClr>
              <a:buSzPts val="1500"/>
              <a:buFont typeface="Verdana"/>
              <a:buChar char="◦"/>
              <a:defRPr b="0" i="0" sz="15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-323850" lvl="8" marL="4114800" marR="0" rtl="0" algn="l">
              <a:spcBef>
                <a:spcPts val="255"/>
              </a:spcBef>
              <a:spcAft>
                <a:spcPts val="0"/>
              </a:spcAft>
              <a:buClr>
                <a:srgbClr val="4882BE"/>
              </a:buClr>
              <a:buSzPts val="1500"/>
              <a:buFont typeface="Noto Sans Symbols"/>
              <a:buChar char="⚫"/>
              <a:defRPr b="0" i="0" sz="15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215" name="Google Shape;215;p29"/>
          <p:cNvSpPr txBox="1"/>
          <p:nvPr>
            <p:ph idx="10" type="dt"/>
          </p:nvPr>
        </p:nvSpPr>
        <p:spPr>
          <a:xfrm>
            <a:off x="3776662" y="6111875"/>
            <a:ext cx="22860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>
                <a:solidFill>
                  <a:srgbClr val="A7A399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16" name="Google Shape;216;p29"/>
          <p:cNvSpPr txBox="1"/>
          <p:nvPr>
            <p:ph idx="11" type="ftr"/>
          </p:nvPr>
        </p:nvSpPr>
        <p:spPr>
          <a:xfrm>
            <a:off x="6062662" y="6111875"/>
            <a:ext cx="22860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17" name="Google Shape;217;p29"/>
          <p:cNvSpPr txBox="1"/>
          <p:nvPr>
            <p:ph idx="12" type="sldNum"/>
          </p:nvPr>
        </p:nvSpPr>
        <p:spPr>
          <a:xfrm>
            <a:off x="8348662" y="6111875"/>
            <a:ext cx="457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000"/>
              <a:buFont typeface="Arial"/>
              <a:buNone/>
              <a:defRPr b="0" i="0" sz="1000" u="none">
                <a:solidFill>
                  <a:srgbClr val="A7A39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000"/>
              <a:buFont typeface="Arial"/>
              <a:buNone/>
              <a:defRPr b="0" i="0" sz="1000" u="none">
                <a:solidFill>
                  <a:srgbClr val="A7A39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000"/>
              <a:buFont typeface="Arial"/>
              <a:buNone/>
              <a:defRPr b="0" i="0" sz="1000" u="none">
                <a:solidFill>
                  <a:srgbClr val="A7A39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000"/>
              <a:buFont typeface="Arial"/>
              <a:buNone/>
              <a:defRPr b="0" i="0" sz="1000" u="none">
                <a:solidFill>
                  <a:srgbClr val="A7A39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000"/>
              <a:buFont typeface="Arial"/>
              <a:buNone/>
              <a:defRPr b="0" i="0" sz="1000" u="none">
                <a:solidFill>
                  <a:srgbClr val="A7A39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000"/>
              <a:buFont typeface="Arial"/>
              <a:buNone/>
              <a:defRPr b="0" i="0" sz="1000" u="none">
                <a:solidFill>
                  <a:srgbClr val="A7A399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000"/>
              <a:buFont typeface="Arial"/>
              <a:buNone/>
              <a:defRPr b="0" i="0" sz="1000" u="none">
                <a:solidFill>
                  <a:srgbClr val="A7A399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000"/>
              <a:buFont typeface="Arial"/>
              <a:buNone/>
              <a:defRPr b="0" i="0" sz="1000" u="none">
                <a:solidFill>
                  <a:srgbClr val="A7A399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000"/>
              <a:buFont typeface="Arial"/>
              <a:buNone/>
              <a:defRPr b="0" i="0" sz="1000" u="none">
                <a:solidFill>
                  <a:srgbClr val="A7A39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8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6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7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8.jpg"/><Relationship Id="rId4" Type="http://schemas.openxmlformats.org/officeDocument/2006/relationships/image" Target="../media/image9.jp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0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1.jp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12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13.pn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14.jp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9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15.jpg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41.xml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2.xml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16.jpg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17.jpg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18.png"/><Relationship Id="rId4" Type="http://schemas.openxmlformats.org/officeDocument/2006/relationships/image" Target="../media/image19.png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6.xml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7.xml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8.xml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9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5.xml"/></Relationships>
</file>

<file path=ppt/slides/_rels/slide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0.xml"/></Relationships>
</file>

<file path=ppt/slides/_rels/slide5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1.xml"/></Relationships>
</file>

<file path=ppt/slides/_rels/slide5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2.xml"/></Relationships>
</file>

<file path=ppt/slides/_rels/slide5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3.xml"/></Relationships>
</file>

<file path=ppt/slides/_rels/slide5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4.xml"/></Relationships>
</file>

<file path=ppt/slides/_rels/slide5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5.xml"/></Relationships>
</file>

<file path=ppt/slides/_rels/slide5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6.xml"/></Relationships>
</file>

<file path=ppt/slides/_rels/slide5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7.xml"/></Relationships>
</file>

<file path=ppt/slides/_rels/slide5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8.xml"/></Relationships>
</file>

<file path=ppt/slides/_rels/slide5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9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6.xml"/></Relationships>
</file>

<file path=ppt/slides/_rels/slide6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0.xml"/></Relationships>
</file>

<file path=ppt/slides/_rels/slide6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1.xml"/></Relationships>
</file>

<file path=ppt/slides/_rels/slide6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2.xml"/></Relationships>
</file>

<file path=ppt/slides/_rels/slide6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3.xml"/></Relationships>
</file>

<file path=ppt/slides/_rels/slide6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4.xml"/></Relationships>
</file>

<file path=ppt/slides/_rels/slide6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5.xml"/></Relationships>
</file>

<file path=ppt/slides/_rels/slide6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66.xml"/></Relationships>
</file>

<file path=ppt/slides/_rels/slide6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7.xml"/></Relationships>
</file>

<file path=ppt/slides/_rels/slide6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8.xml"/></Relationships>
</file>

<file path=ppt/slides/_rels/slide6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9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/Relationships>
</file>

<file path=ppt/slides/_rels/slide7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0.xml"/></Relationships>
</file>

<file path=ppt/slides/_rels/slide7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1.xml"/></Relationships>
</file>

<file path=ppt/slides/_rels/slide7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2.xml"/></Relationships>
</file>

<file path=ppt/slides/_rels/slide7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3.xml"/><Relationship Id="rId3" Type="http://schemas.openxmlformats.org/officeDocument/2006/relationships/image" Target="../media/image20.jpg"/></Relationships>
</file>

<file path=ppt/slides/_rels/slide7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4.xml"/><Relationship Id="rId3" Type="http://schemas.openxmlformats.org/officeDocument/2006/relationships/image" Target="../media/image21.png"/></Relationships>
</file>

<file path=ppt/slides/_rels/slide7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5.xml"/><Relationship Id="rId3" Type="http://schemas.openxmlformats.org/officeDocument/2006/relationships/image" Target="../media/image22.jpg"/></Relationships>
</file>

<file path=ppt/slides/_rels/slide7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6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33"/>
          <p:cNvSpPr txBox="1"/>
          <p:nvPr>
            <p:ph type="ctrTitle"/>
          </p:nvPr>
        </p:nvSpPr>
        <p:spPr>
          <a:xfrm>
            <a:off x="685800" y="620712"/>
            <a:ext cx="7772400" cy="2308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45700" spcFirstLastPara="1" rIns="45700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D3E"/>
              </a:buClr>
              <a:buSzPts val="4000"/>
              <a:buFont typeface="Verdana"/>
              <a:buNone/>
            </a:pPr>
            <a:r>
              <a:rPr b="1" i="0" lang="en-US" sz="4000" u="none">
                <a:solidFill>
                  <a:srgbClr val="FF8D3E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Verdana"/>
                <a:ea typeface="Verdana"/>
                <a:cs typeface="Verdana"/>
                <a:sym typeface="Verdana"/>
              </a:rPr>
              <a:t>ОД САМОВРЕДНОВАЊА ДО ЕКСТЕРНОГ ВРЕДНОВАЊА</a:t>
            </a:r>
            <a:endParaRPr/>
          </a:p>
        </p:txBody>
      </p:sp>
      <p:sp>
        <p:nvSpPr>
          <p:cNvPr id="242" name="Google Shape;242;p33"/>
          <p:cNvSpPr txBox="1"/>
          <p:nvPr>
            <p:ph idx="1" type="subTitle"/>
          </p:nvPr>
        </p:nvSpPr>
        <p:spPr>
          <a:xfrm>
            <a:off x="611187" y="3141662"/>
            <a:ext cx="7193100" cy="302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82875" spcFirstLastPara="1" rIns="91425" wrap="square" tIns="0">
            <a:noAutofit/>
          </a:bodyPr>
          <a:lstStyle/>
          <a:p>
            <a:pPr indent="0" lvl="0" marL="3651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b="1" i="0" lang="en-US" sz="2000" u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>Број семинара: 639</a:t>
            </a:r>
            <a:endParaRPr/>
          </a:p>
          <a:p>
            <a:pPr indent="0" lvl="0" marL="3651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b="1" i="0" lang="en-US" sz="2000" u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>К4  </a:t>
            </a:r>
            <a:endParaRPr/>
          </a:p>
          <a:p>
            <a:pPr indent="0" lvl="0" marL="3651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b="1" i="0" lang="en-US" sz="2000" u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>П3</a:t>
            </a:r>
            <a:endParaRPr/>
          </a:p>
          <a:p>
            <a:pPr indent="0" lvl="0" marL="3651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 b="1" i="0" sz="2000" u="none">
              <a:solidFill>
                <a:srgbClr val="FF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3651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 b="1" i="0" sz="2000" u="none">
              <a:solidFill>
                <a:srgbClr val="FF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3651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 b="1" i="0" sz="2000" u="none">
              <a:solidFill>
                <a:srgbClr val="FF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3651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b="1" i="0" lang="en-US" sz="2000" u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> др Јелена Стаматовић</a:t>
            </a:r>
            <a:endParaRPr/>
          </a:p>
          <a:p>
            <a:pPr indent="0" lvl="0" marL="3651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b="1" i="0" lang="en-US" sz="2000" u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>мр Александра Милошевић</a:t>
            </a:r>
            <a:endParaRPr/>
          </a:p>
          <a:p>
            <a:pPr indent="0" lvl="0" marL="3651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b="1" i="0" lang="en-US" sz="2000" u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>Данијела Негројевић</a:t>
            </a:r>
            <a:endParaRPr/>
          </a:p>
        </p:txBody>
      </p:sp>
      <p:pic>
        <p:nvPicPr>
          <p:cNvPr id="243" name="Google Shape;243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68312" y="3213100"/>
            <a:ext cx="3240087" cy="2879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42"/>
          <p:cNvSpPr txBox="1"/>
          <p:nvPr>
            <p:ph type="title"/>
          </p:nvPr>
        </p:nvSpPr>
        <p:spPr>
          <a:xfrm>
            <a:off x="503237" y="4983162"/>
            <a:ext cx="8183700" cy="1052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600">
              <a:solidFill>
                <a:srgbClr val="FF8D3E"/>
              </a:solidFill>
              <a:effectLst>
                <a:outerShdw blurRad="53975" rotWithShape="0" algn="tl" dir="5400000" dist="22860">
                  <a:srgbClr val="000000">
                    <a:alpha val="55000"/>
                  </a:srgbClr>
                </a:outerShdw>
              </a:effectLst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00" name="Google Shape;300;p42"/>
          <p:cNvSpPr txBox="1"/>
          <p:nvPr>
            <p:ph idx="1" type="body"/>
          </p:nvPr>
        </p:nvSpPr>
        <p:spPr>
          <a:xfrm>
            <a:off x="503237" y="530225"/>
            <a:ext cx="8183700" cy="5275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82875" spcFirstLastPara="1" rIns="91425" wrap="square" tIns="91425">
            <a:noAutofit/>
          </a:bodyPr>
          <a:lstStyle/>
          <a:p>
            <a:pPr indent="-265112" lvl="0" marL="26511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Char char="●"/>
            </a:pPr>
            <a:r>
              <a:rPr b="0" i="0" lang="en-US" sz="28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Квалитет образовања остварује се у развоју, односно развојној сфери васпитно - образовног процеса. </a:t>
            </a:r>
            <a:endParaRPr/>
          </a:p>
          <a:p>
            <a:pPr indent="-265112" lvl="0" marL="265112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Char char="●"/>
            </a:pPr>
            <a:r>
              <a:rPr b="0" i="0" lang="en-US" sz="28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Култура школе као организације трајно тежи </a:t>
            </a:r>
            <a:r>
              <a:rPr b="0" i="0" lang="en-US" sz="2800" u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>конструктивним променама </a:t>
            </a:r>
            <a:r>
              <a:rPr b="0" i="0" lang="en-US" sz="28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и унапређивање властитог деловања.</a:t>
            </a:r>
            <a:endParaRPr/>
          </a:p>
          <a:p>
            <a:pPr indent="-265112" lvl="0" marL="265112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Char char="●"/>
            </a:pPr>
            <a:r>
              <a:rPr b="0" i="0" lang="en-US" sz="28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Континуирано унапређење подразумева не само однос између улаза и излаза из система, него и између стања јуче и данас, данас и сутра и тако унапред  </a:t>
            </a:r>
            <a:endParaRPr/>
          </a:p>
        </p:txBody>
      </p:sp>
      <p:grpSp>
        <p:nvGrpSpPr>
          <p:cNvPr id="301" name="Google Shape;301;p42"/>
          <p:cNvGrpSpPr/>
          <p:nvPr/>
        </p:nvGrpSpPr>
        <p:grpSpPr>
          <a:xfrm>
            <a:off x="3260725" y="4937125"/>
            <a:ext cx="3236912" cy="731837"/>
            <a:chOff x="3260725" y="4937125"/>
            <a:chExt cx="3236912" cy="731837"/>
          </a:xfrm>
        </p:grpSpPr>
        <p:pic>
          <p:nvPicPr>
            <p:cNvPr id="302" name="Google Shape;302;p4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3260725" y="4937125"/>
              <a:ext cx="3236912" cy="73183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03" name="Google Shape;303;p42"/>
            <p:cNvSpPr txBox="1"/>
            <p:nvPr/>
          </p:nvSpPr>
          <p:spPr>
            <a:xfrm>
              <a:off x="3348037" y="5124450"/>
              <a:ext cx="2928900" cy="285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43"/>
          <p:cNvSpPr txBox="1"/>
          <p:nvPr>
            <p:ph type="title"/>
          </p:nvPr>
        </p:nvSpPr>
        <p:spPr>
          <a:xfrm>
            <a:off x="503237" y="5805487"/>
            <a:ext cx="8183700" cy="230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600">
              <a:solidFill>
                <a:srgbClr val="FF8D3E"/>
              </a:solidFill>
              <a:effectLst>
                <a:outerShdw blurRad="53975" rotWithShape="0" algn="tl" dir="5400000" dist="22860">
                  <a:srgbClr val="000000">
                    <a:alpha val="55000"/>
                  </a:srgbClr>
                </a:outerShdw>
              </a:effectLst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09" name="Google Shape;309;p43"/>
          <p:cNvSpPr txBox="1"/>
          <p:nvPr>
            <p:ph idx="1" type="body"/>
          </p:nvPr>
        </p:nvSpPr>
        <p:spPr>
          <a:xfrm>
            <a:off x="503237" y="530225"/>
            <a:ext cx="8183700" cy="505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82875" spcFirstLastPara="1" rIns="91425" wrap="square" tIns="91425">
            <a:noAutofit/>
          </a:bodyPr>
          <a:lstStyle/>
          <a:p>
            <a:pPr indent="-265112" lvl="0" marL="265112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Char char="●"/>
            </a:pPr>
            <a:r>
              <a:rPr b="0" i="0" lang="en-US" sz="28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Сви учесници образовно-васпитног  система трeба да буду свесни </a:t>
            </a:r>
            <a:r>
              <a:rPr b="1" i="0" lang="en-US" sz="2800" u="sng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>властите одговорности</a:t>
            </a:r>
            <a:r>
              <a:rPr b="1" i="0" lang="en-US" sz="2800" u="sng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b="0" i="0" lang="en-US" sz="28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за квалитет образовања и васпитања</a:t>
            </a:r>
            <a:endParaRPr/>
          </a:p>
          <a:p>
            <a:pPr indent="-122872" lvl="0" marL="265112" marR="0" rtl="0" algn="l"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None/>
            </a:pPr>
            <a:r>
              <a:t/>
            </a:r>
            <a:endParaRPr b="0" i="0" sz="2800" u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10" name="Google Shape;310;p43"/>
          <p:cNvSpPr txBox="1"/>
          <p:nvPr/>
        </p:nvSpPr>
        <p:spPr>
          <a:xfrm>
            <a:off x="2051050" y="2565400"/>
            <a:ext cx="5257800" cy="2519400"/>
          </a:xfrm>
          <a:prstGeom prst="rect">
            <a:avLst/>
          </a:prstGeom>
          <a:solidFill>
            <a:srgbClr val="D96B77"/>
          </a:solidFill>
          <a:ln cap="flat" cmpd="sng" w="42500">
            <a:solidFill>
              <a:srgbClr val="B05C0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4D26"/>
              </a:buClr>
              <a:buSzPts val="2800"/>
              <a:buFont typeface="Verdana"/>
              <a:buNone/>
            </a:pPr>
            <a:r>
              <a:rPr b="1" i="0" lang="en-US" sz="2800" u="none">
                <a:solidFill>
                  <a:srgbClr val="674D26"/>
                </a:solidFill>
                <a:latin typeface="Verdana"/>
                <a:ea typeface="Verdana"/>
                <a:cs typeface="Verdana"/>
                <a:sym typeface="Verdana"/>
              </a:rPr>
              <a:t>Не бирократски, као наметнута обавеза већ као редовна рутина и тема свакодневних  расправа у школи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44"/>
          <p:cNvSpPr txBox="1"/>
          <p:nvPr>
            <p:ph type="title"/>
          </p:nvPr>
        </p:nvSpPr>
        <p:spPr>
          <a:xfrm>
            <a:off x="503237" y="5805487"/>
            <a:ext cx="8183700" cy="230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</p:txBody>
      </p:sp>
      <p:sp>
        <p:nvSpPr>
          <p:cNvPr id="316" name="Google Shape;316;p44"/>
          <p:cNvSpPr txBox="1"/>
          <p:nvPr>
            <p:ph idx="1" type="body"/>
          </p:nvPr>
        </p:nvSpPr>
        <p:spPr>
          <a:xfrm>
            <a:off x="608012" y="579437"/>
            <a:ext cx="3930600" cy="79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146300" spcFirstLastPara="1" rIns="91425" wrap="square" tIns="91425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760"/>
              <a:buNone/>
            </a:pPr>
            <a:r>
              <a:rPr b="1" i="0" lang="en-US" sz="22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ОДРЕДНИЦЕ КУЛТУРЕ КВАЛИТЕТА</a:t>
            </a:r>
            <a:endParaRPr/>
          </a:p>
        </p:txBody>
      </p:sp>
      <p:sp>
        <p:nvSpPr>
          <p:cNvPr id="317" name="Google Shape;317;p44"/>
          <p:cNvSpPr txBox="1"/>
          <p:nvPr>
            <p:ph idx="1" type="body"/>
          </p:nvPr>
        </p:nvSpPr>
        <p:spPr>
          <a:xfrm>
            <a:off x="4427537" y="549275"/>
            <a:ext cx="4156200" cy="82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137150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60"/>
              <a:buNone/>
            </a:pPr>
            <a:r>
              <a:rPr b="1" i="0" lang="en-US" sz="22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ОДРЕДНИЦЕ </a:t>
            </a:r>
            <a:r>
              <a:rPr b="1" i="0" lang="en-US" sz="2200" u="none">
                <a:solidFill>
                  <a:srgbClr val="C00000"/>
                </a:solidFill>
                <a:latin typeface="Verdana"/>
                <a:ea typeface="Verdana"/>
                <a:cs typeface="Verdana"/>
                <a:sym typeface="Verdana"/>
              </a:rPr>
              <a:t>НЕ</a:t>
            </a:r>
            <a:r>
              <a:rPr b="1" i="0" lang="en-US" sz="22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КУЛТУРЕ КВАЛИТЕТА</a:t>
            </a:r>
            <a:endParaRPr/>
          </a:p>
        </p:txBody>
      </p:sp>
      <p:sp>
        <p:nvSpPr>
          <p:cNvPr id="318" name="Google Shape;318;p44"/>
          <p:cNvSpPr txBox="1"/>
          <p:nvPr>
            <p:ph idx="1" type="body"/>
          </p:nvPr>
        </p:nvSpPr>
        <p:spPr>
          <a:xfrm>
            <a:off x="608012" y="1268412"/>
            <a:ext cx="3930600" cy="453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82875" spcFirstLastPara="1" rIns="91425" wrap="square" tIns="91425">
            <a:normAutofit/>
          </a:bodyPr>
          <a:lstStyle/>
          <a:p>
            <a:pPr indent="-265112" lvl="0" marL="26511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760"/>
              <a:buFont typeface="Noto Sans Symbols"/>
              <a:buChar char="●"/>
            </a:pPr>
            <a:r>
              <a:rPr b="0" i="0" lang="en-US" sz="22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Сви заједно</a:t>
            </a:r>
            <a:endParaRPr/>
          </a:p>
          <a:p>
            <a:pPr indent="-265112" lvl="0" marL="265112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760"/>
              <a:buFont typeface="Noto Sans Symbols"/>
              <a:buChar char="●"/>
            </a:pPr>
            <a:r>
              <a:rPr b="0" i="0" lang="en-US" sz="22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Нема одређених и подређених</a:t>
            </a:r>
            <a:endParaRPr/>
          </a:p>
          <a:p>
            <a:pPr indent="-265112" lvl="0" marL="265112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760"/>
              <a:buFont typeface="Noto Sans Symbols"/>
              <a:buChar char="●"/>
            </a:pPr>
            <a:r>
              <a:rPr b="0" i="0" lang="en-US" sz="22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Отворена, објективна и поштена комуникација</a:t>
            </a:r>
            <a:endParaRPr/>
          </a:p>
          <a:p>
            <a:pPr indent="-265112" lvl="0" marL="265112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760"/>
              <a:buFont typeface="Noto Sans Symbols"/>
              <a:buChar char="●"/>
            </a:pPr>
            <a:r>
              <a:rPr b="0" i="0" lang="en-US" sz="22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Свима доступне информације</a:t>
            </a:r>
            <a:endParaRPr/>
          </a:p>
          <a:p>
            <a:pPr indent="-265112" lvl="0" marL="265112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760"/>
              <a:buFont typeface="Noto Sans Symbols"/>
              <a:buChar char="●"/>
            </a:pPr>
            <a:r>
              <a:rPr b="0" i="0" lang="en-US" sz="22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Усредсређеност на процесе</a:t>
            </a:r>
            <a:endParaRPr/>
          </a:p>
          <a:p>
            <a:pPr indent="-265112" lvl="0" marL="265112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760"/>
              <a:buFont typeface="Noto Sans Symbols"/>
              <a:buChar char="●"/>
            </a:pPr>
            <a:r>
              <a:rPr b="0" i="0" lang="en-US" sz="22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Искуство кроз учење- нема успеха и неуспеха</a:t>
            </a:r>
            <a:endParaRPr/>
          </a:p>
          <a:p>
            <a:pPr indent="-153352" lvl="0" marL="265112" marR="0" rtl="0" algn="l"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1760"/>
              <a:buFont typeface="Noto Sans Symbols"/>
              <a:buNone/>
            </a:pPr>
            <a:r>
              <a:t/>
            </a:r>
            <a:endParaRPr b="0" i="0" sz="2200" u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19" name="Google Shape;319;p44"/>
          <p:cNvSpPr txBox="1"/>
          <p:nvPr>
            <p:ph idx="2" type="body"/>
          </p:nvPr>
        </p:nvSpPr>
        <p:spPr>
          <a:xfrm>
            <a:off x="4652962" y="1268412"/>
            <a:ext cx="3930600" cy="43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82875" spcFirstLastPara="1" rIns="91425" wrap="square" tIns="91425">
            <a:normAutofit/>
          </a:bodyPr>
          <a:lstStyle/>
          <a:p>
            <a:pPr indent="-265112" lvl="0" marL="26511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760"/>
              <a:buFont typeface="Noto Sans Symbols"/>
              <a:buChar char="●"/>
            </a:pPr>
            <a:r>
              <a:rPr b="0" i="0" lang="en-US" sz="22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Свако за себе</a:t>
            </a:r>
            <a:endParaRPr/>
          </a:p>
          <a:p>
            <a:pPr indent="-265112" lvl="0" marL="265112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760"/>
              <a:buFont typeface="Noto Sans Symbols"/>
              <a:buChar char="●"/>
            </a:pPr>
            <a:r>
              <a:rPr b="0" i="0" lang="en-US" sz="22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Шеф зна најбоље</a:t>
            </a:r>
            <a:endParaRPr/>
          </a:p>
          <a:p>
            <a:pPr indent="-265112" lvl="0" marL="265112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760"/>
              <a:buFont typeface="Noto Sans Symbols"/>
              <a:buChar char="●"/>
            </a:pPr>
            <a:r>
              <a:rPr b="0" i="0" lang="en-US" sz="22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Ограничена и тајновита комуникација</a:t>
            </a:r>
            <a:endParaRPr/>
          </a:p>
          <a:p>
            <a:pPr indent="-265112" lvl="0" marL="265112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760"/>
              <a:buFont typeface="Noto Sans Symbols"/>
              <a:buChar char="●"/>
            </a:pPr>
            <a:r>
              <a:rPr b="0" i="0" lang="en-US" sz="22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Информације доступне само некима</a:t>
            </a:r>
            <a:endParaRPr/>
          </a:p>
          <a:p>
            <a:pPr indent="-265112" lvl="0" marL="265112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760"/>
              <a:buFont typeface="Noto Sans Symbols"/>
              <a:buChar char="●"/>
            </a:pPr>
            <a:r>
              <a:rPr b="0" i="0" lang="en-US" sz="22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Контрола индивидуалног рада</a:t>
            </a:r>
            <a:endParaRPr/>
          </a:p>
          <a:p>
            <a:pPr indent="-265112" lvl="0" marL="265112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760"/>
              <a:buFont typeface="Noto Sans Symbols"/>
              <a:buChar char="●"/>
            </a:pPr>
            <a:r>
              <a:rPr b="0" i="0" lang="en-US" sz="22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Успех је све, нема толеранције неуспеха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45"/>
          <p:cNvSpPr txBox="1"/>
          <p:nvPr>
            <p:ph type="title"/>
          </p:nvPr>
        </p:nvSpPr>
        <p:spPr>
          <a:xfrm>
            <a:off x="503237" y="5805487"/>
            <a:ext cx="8183700" cy="230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600">
              <a:solidFill>
                <a:srgbClr val="FF8D3E"/>
              </a:solidFill>
              <a:effectLst>
                <a:outerShdw blurRad="53975" rotWithShape="0" algn="tl" dir="5400000" dist="22860">
                  <a:srgbClr val="000000">
                    <a:alpha val="55000"/>
                  </a:srgbClr>
                </a:outerShdw>
              </a:effectLst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25" name="Google Shape;325;p45"/>
          <p:cNvSpPr txBox="1"/>
          <p:nvPr>
            <p:ph idx="1" type="body"/>
          </p:nvPr>
        </p:nvSpPr>
        <p:spPr>
          <a:xfrm>
            <a:off x="503237" y="530225"/>
            <a:ext cx="8183700" cy="51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8287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None/>
            </a:pPr>
            <a:r>
              <a:rPr b="0" i="0" lang="en-US" sz="28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ПОТРЕБНИ УСЛОВИ ЗА УСПЕШНО САМОВРЕДНОВАЊЕ:</a:t>
            </a:r>
            <a:endParaRPr/>
          </a:p>
          <a:p>
            <a:pPr indent="-142240" lvl="0" marL="0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Char char="●"/>
            </a:pPr>
            <a:r>
              <a:rPr b="0" i="0" lang="en-US" sz="28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Правни оквир који прописује каква се подршка мора пружити школама и какви их изазови очекују у том процесу;</a:t>
            </a:r>
            <a:endParaRPr/>
          </a:p>
          <a:p>
            <a:pPr indent="-142240" lvl="0" marL="0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Char char="●"/>
            </a:pPr>
            <a:r>
              <a:rPr b="0" i="0" lang="en-US" sz="28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Јасни стандарди/индикатори квалитета;</a:t>
            </a:r>
            <a:endParaRPr/>
          </a:p>
          <a:p>
            <a:pPr indent="-142240" lvl="0" marL="0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Char char="●"/>
            </a:pPr>
            <a:r>
              <a:rPr b="0" i="0" lang="en-US" sz="28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Статистички подаци који омогућавају упоређивање са нормама;</a:t>
            </a:r>
            <a:endParaRPr/>
          </a:p>
          <a:p>
            <a:pPr indent="-142240" lvl="0" marL="0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Char char="●"/>
            </a:pPr>
            <a:r>
              <a:rPr b="0" i="0" lang="en-US" sz="28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Оспособљавање у методама самовредновања.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46"/>
          <p:cNvSpPr txBox="1"/>
          <p:nvPr>
            <p:ph type="title"/>
          </p:nvPr>
        </p:nvSpPr>
        <p:spPr>
          <a:xfrm>
            <a:off x="5538787" y="533400"/>
            <a:ext cx="29718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Verdana"/>
              <a:buNone/>
            </a:pPr>
            <a:r>
              <a:t/>
            </a:r>
            <a:endParaRPr b="1" sz="2200">
              <a:solidFill>
                <a:schemeClr val="accent1"/>
              </a:solidFill>
            </a:endParaRPr>
          </a:p>
        </p:txBody>
      </p:sp>
      <p:sp>
        <p:nvSpPr>
          <p:cNvPr id="331" name="Google Shape;331;p46"/>
          <p:cNvSpPr txBox="1"/>
          <p:nvPr>
            <p:ph idx="1" type="body"/>
          </p:nvPr>
        </p:nvSpPr>
        <p:spPr>
          <a:xfrm>
            <a:off x="5538787" y="1447800"/>
            <a:ext cx="2971800" cy="420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91425">
            <a:noAutofit/>
          </a:bodyPr>
          <a:lstStyle/>
          <a:p>
            <a:pPr indent="0" lvl="0" marL="1746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40"/>
              <a:buNone/>
            </a:pPr>
            <a:r>
              <a:rPr b="0" i="0" lang="en-US" sz="2800" u="none">
                <a:solidFill>
                  <a:srgbClr val="7F7F7F"/>
                </a:solidFill>
                <a:latin typeface="Verdana"/>
                <a:ea typeface="Verdana"/>
                <a:cs typeface="Verdana"/>
                <a:sym typeface="Verdana"/>
              </a:rPr>
              <a:t>С</a:t>
            </a:r>
            <a:endParaRPr/>
          </a:p>
          <a:p>
            <a:pPr indent="0" lvl="0" marL="1746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40"/>
              <a:buNone/>
            </a:pPr>
            <a:r>
              <a:rPr b="0" i="0" lang="en-US" sz="2800" u="none">
                <a:solidFill>
                  <a:srgbClr val="7F7F7F"/>
                </a:solidFill>
                <a:latin typeface="Verdana"/>
                <a:ea typeface="Verdana"/>
                <a:cs typeface="Verdana"/>
                <a:sym typeface="Verdana"/>
              </a:rPr>
              <a:t>Т</a:t>
            </a:r>
            <a:endParaRPr/>
          </a:p>
          <a:p>
            <a:pPr indent="0" lvl="0" marL="1746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40"/>
              <a:buNone/>
            </a:pPr>
            <a:r>
              <a:rPr b="0" i="0" lang="en-US" sz="2800" u="none">
                <a:solidFill>
                  <a:srgbClr val="7F7F7F"/>
                </a:solidFill>
                <a:latin typeface="Verdana"/>
                <a:ea typeface="Verdana"/>
                <a:cs typeface="Verdana"/>
                <a:sym typeface="Verdana"/>
              </a:rPr>
              <a:t>А</a:t>
            </a:r>
            <a:endParaRPr/>
          </a:p>
          <a:p>
            <a:pPr indent="0" lvl="0" marL="1746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40"/>
              <a:buNone/>
            </a:pPr>
            <a:r>
              <a:rPr b="0" i="0" lang="en-US" sz="2800" u="none">
                <a:solidFill>
                  <a:srgbClr val="7F7F7F"/>
                </a:solidFill>
                <a:latin typeface="Verdana"/>
                <a:ea typeface="Verdana"/>
                <a:cs typeface="Verdana"/>
                <a:sym typeface="Verdana"/>
              </a:rPr>
              <a:t>Н</a:t>
            </a:r>
            <a:endParaRPr/>
          </a:p>
          <a:p>
            <a:pPr indent="0" lvl="0" marL="1746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40"/>
              <a:buNone/>
            </a:pPr>
            <a:r>
              <a:rPr b="0" i="0" lang="en-US" sz="2800" u="none">
                <a:solidFill>
                  <a:srgbClr val="7F7F7F"/>
                </a:solidFill>
                <a:latin typeface="Verdana"/>
                <a:ea typeface="Verdana"/>
                <a:cs typeface="Verdana"/>
                <a:sym typeface="Verdana"/>
              </a:rPr>
              <a:t>Д</a:t>
            </a:r>
            <a:endParaRPr/>
          </a:p>
          <a:p>
            <a:pPr indent="0" lvl="0" marL="1746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40"/>
              <a:buNone/>
            </a:pPr>
            <a:r>
              <a:rPr b="0" i="0" lang="en-US" sz="2800" u="none">
                <a:solidFill>
                  <a:srgbClr val="7F7F7F"/>
                </a:solidFill>
                <a:latin typeface="Verdana"/>
                <a:ea typeface="Verdana"/>
                <a:cs typeface="Verdana"/>
                <a:sym typeface="Verdana"/>
              </a:rPr>
              <a:t>А</a:t>
            </a:r>
            <a:endParaRPr/>
          </a:p>
          <a:p>
            <a:pPr indent="0" lvl="0" marL="1746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40"/>
              <a:buNone/>
            </a:pPr>
            <a:r>
              <a:rPr b="0" i="0" lang="en-US" sz="2800" u="none">
                <a:solidFill>
                  <a:srgbClr val="7F7F7F"/>
                </a:solidFill>
                <a:latin typeface="Verdana"/>
                <a:ea typeface="Verdana"/>
                <a:cs typeface="Verdana"/>
                <a:sym typeface="Verdana"/>
              </a:rPr>
              <a:t>Р</a:t>
            </a:r>
            <a:endParaRPr/>
          </a:p>
          <a:p>
            <a:pPr indent="0" lvl="0" marL="1746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40"/>
              <a:buNone/>
            </a:pPr>
            <a:r>
              <a:rPr b="0" i="0" lang="en-US" sz="2800" u="none">
                <a:solidFill>
                  <a:srgbClr val="7F7F7F"/>
                </a:solidFill>
                <a:latin typeface="Verdana"/>
                <a:ea typeface="Verdana"/>
                <a:cs typeface="Verdana"/>
                <a:sym typeface="Verdana"/>
              </a:rPr>
              <a:t>Д</a:t>
            </a:r>
            <a:endParaRPr/>
          </a:p>
          <a:p>
            <a:pPr indent="0" lvl="0" marL="1746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40"/>
              <a:buNone/>
            </a:pPr>
            <a:r>
              <a:rPr b="0" i="0" lang="en-US" sz="2800" u="none">
                <a:solidFill>
                  <a:srgbClr val="7F7F7F"/>
                </a:solidFill>
                <a:latin typeface="Verdana"/>
                <a:ea typeface="Verdana"/>
                <a:cs typeface="Verdana"/>
                <a:sym typeface="Verdana"/>
              </a:rPr>
              <a:t>И</a:t>
            </a:r>
            <a:endParaRPr/>
          </a:p>
          <a:p>
            <a:pPr indent="0" lvl="0" marL="18288" marR="18288" rtl="0" algn="l">
              <a:spcBef>
                <a:spcPts val="0"/>
              </a:spcBef>
              <a:spcAft>
                <a:spcPts val="0"/>
              </a:spcAft>
              <a:buSzPts val="2240"/>
              <a:buNone/>
            </a:pPr>
            <a:r>
              <a:t/>
            </a:r>
            <a:endParaRPr b="0" i="0" sz="2800" u="none">
              <a:solidFill>
                <a:srgbClr val="7F7F7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32" name="Google Shape;332;p46"/>
          <p:cNvSpPr txBox="1"/>
          <p:nvPr>
            <p:ph idx="1" type="body"/>
          </p:nvPr>
        </p:nvSpPr>
        <p:spPr>
          <a:xfrm>
            <a:off x="755650" y="908050"/>
            <a:ext cx="4626000" cy="472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82875" spcFirstLastPara="1" rIns="91425" wrap="square" tIns="91425">
            <a:noAutofit/>
          </a:bodyPr>
          <a:lstStyle/>
          <a:p>
            <a:pPr indent="-265112" lvl="0" marL="265112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80"/>
              <a:buFont typeface="Noto Sans Symbols"/>
              <a:buChar char="●"/>
            </a:pPr>
            <a:r>
              <a:rPr b="0" i="0" lang="en-US" sz="26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За утврђивање квалитета васпитања </a:t>
            </a:r>
            <a:r>
              <a:rPr b="0" i="0" lang="en-US" sz="26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и </a:t>
            </a:r>
            <a:r>
              <a:rPr b="0" i="0" lang="en-US" sz="26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образовања потребно је одредити </a:t>
            </a:r>
            <a:r>
              <a:rPr b="0" i="1" lang="en-US" sz="2600" u="sng">
                <a:solidFill>
                  <a:srgbClr val="00B050"/>
                </a:solidFill>
                <a:latin typeface="Verdana"/>
                <a:ea typeface="Verdana"/>
                <a:cs typeface="Verdana"/>
                <a:sym typeface="Verdana"/>
              </a:rPr>
              <a:t>стандарде </a:t>
            </a:r>
            <a:r>
              <a:rPr b="0" i="0" lang="en-US" sz="26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којима се одређује шта је квалитет. </a:t>
            </a:r>
            <a:endParaRPr/>
          </a:p>
          <a:p>
            <a:pPr indent="-265112" lvl="0" marL="265112" marR="0" rtl="0" algn="ctr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2080"/>
              <a:buFont typeface="Noto Sans Symbols"/>
              <a:buChar char="●"/>
            </a:pPr>
            <a:r>
              <a:rPr b="0" i="0" lang="en-US" sz="26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Они морају бити веома прецизни и јасни, као и операционализовани, што доприноси објективности.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47"/>
          <p:cNvSpPr txBox="1"/>
          <p:nvPr>
            <p:ph type="title"/>
          </p:nvPr>
        </p:nvSpPr>
        <p:spPr>
          <a:xfrm>
            <a:off x="503237" y="4983162"/>
            <a:ext cx="8183700" cy="1052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600">
              <a:solidFill>
                <a:srgbClr val="FF8D3E"/>
              </a:solidFill>
              <a:effectLst>
                <a:outerShdw blurRad="53975" rotWithShape="0" algn="tl" dir="5400000" dist="22860">
                  <a:srgbClr val="000000">
                    <a:alpha val="55000"/>
                  </a:srgbClr>
                </a:outerShdw>
              </a:effectLst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38" name="Google Shape;338;p47"/>
          <p:cNvSpPr txBox="1"/>
          <p:nvPr>
            <p:ph idx="1" type="body"/>
          </p:nvPr>
        </p:nvSpPr>
        <p:spPr>
          <a:xfrm>
            <a:off x="503237" y="530225"/>
            <a:ext cx="8183700" cy="4914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82875" spcFirstLastPara="1" rIns="91425" wrap="square" tIns="91425">
            <a:noAutofit/>
          </a:bodyPr>
          <a:lstStyle/>
          <a:p>
            <a:pPr indent="-122872" lvl="0" marL="26511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None/>
            </a:pPr>
            <a:r>
              <a:t/>
            </a:r>
            <a:endParaRPr b="0" i="0" sz="2800" u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265112" lvl="0" marL="265112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Char char="●"/>
            </a:pPr>
            <a:r>
              <a:rPr b="0" i="0" lang="en-US" sz="28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Најчешће се стандарди утврђују као мере које успостављају релевантна тела или ауторитети консензусом заинтересованих страна које је прихватила већина. </a:t>
            </a:r>
            <a:endParaRPr/>
          </a:p>
          <a:p>
            <a:pPr indent="-265112" lvl="0" marL="265112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Char char="●"/>
            </a:pPr>
            <a:r>
              <a:rPr b="0" i="0" lang="en-US" sz="28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Васпитно-</a:t>
            </a:r>
            <a:r>
              <a:rPr b="0" i="0" lang="en-US" sz="2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о</a:t>
            </a:r>
            <a:r>
              <a:rPr b="0" i="0" lang="en-US" sz="28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бразовни стандарди односе се на скуп норми које дефинишу какав треба да буде образовни систем. 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48"/>
          <p:cNvSpPr txBox="1"/>
          <p:nvPr>
            <p:ph type="title"/>
          </p:nvPr>
        </p:nvSpPr>
        <p:spPr>
          <a:xfrm>
            <a:off x="503237" y="4983162"/>
            <a:ext cx="8183700" cy="1052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600">
              <a:solidFill>
                <a:srgbClr val="FF8D3E"/>
              </a:solidFill>
              <a:effectLst>
                <a:outerShdw blurRad="53975" rotWithShape="0" algn="tl" dir="5400000" dist="22860">
                  <a:srgbClr val="000000">
                    <a:alpha val="55000"/>
                  </a:srgbClr>
                </a:outerShdw>
              </a:effectLst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44" name="Google Shape;344;p48"/>
          <p:cNvSpPr txBox="1"/>
          <p:nvPr>
            <p:ph idx="1" type="body"/>
          </p:nvPr>
        </p:nvSpPr>
        <p:spPr>
          <a:xfrm>
            <a:off x="503237" y="530225"/>
            <a:ext cx="8183700" cy="4187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82875" spcFirstLastPara="1" rIns="91425" wrap="square" tIns="91425">
            <a:noAutofit/>
          </a:bodyPr>
          <a:lstStyle/>
          <a:p>
            <a:pPr indent="-265112" lvl="0" marL="26511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Char char="●"/>
            </a:pPr>
            <a:r>
              <a:rPr b="0" i="0" lang="en-US" sz="2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</a:t>
            </a:r>
            <a:r>
              <a:rPr b="0" i="0" lang="en-US" sz="28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тандарди</a:t>
            </a:r>
            <a:r>
              <a:rPr b="0" i="0" lang="en-US" sz="2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           </a:t>
            </a:r>
            <a:r>
              <a:rPr b="0" i="0" lang="en-US" sz="28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индикатори којима се мери њихов степен остварености. </a:t>
            </a:r>
            <a:endParaRPr/>
          </a:p>
          <a:p>
            <a:pPr indent="-122872" lvl="0" marL="265112" marR="0" rtl="0" algn="l"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None/>
            </a:pPr>
            <a:r>
              <a:t/>
            </a:r>
            <a:endParaRPr b="0" i="0" sz="2800" u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45" name="Google Shape;345;p48"/>
          <p:cNvSpPr/>
          <p:nvPr/>
        </p:nvSpPr>
        <p:spPr>
          <a:xfrm>
            <a:off x="3106737" y="620712"/>
            <a:ext cx="1215900" cy="484200"/>
          </a:xfrm>
          <a:prstGeom prst="leftRightArrow">
            <a:avLst>
              <a:gd fmla="val 4300" name="adj1"/>
              <a:gd fmla="val 50000" name="adj2"/>
            </a:avLst>
          </a:prstGeom>
          <a:solidFill>
            <a:schemeClr val="accent1"/>
          </a:solidFill>
          <a:ln cap="flat" cmpd="sng" w="42500">
            <a:solidFill>
              <a:srgbClr val="B05C0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6" name="Google Shape;346;p48"/>
          <p:cNvSpPr/>
          <p:nvPr/>
        </p:nvSpPr>
        <p:spPr>
          <a:xfrm>
            <a:off x="971550" y="1577975"/>
            <a:ext cx="6946800" cy="3456000"/>
          </a:xfrm>
          <a:prstGeom prst="cloudCallout">
            <a:avLst>
              <a:gd fmla="val 6300" name="adj1"/>
              <a:gd fmla="val 24300" name="adj2"/>
            </a:avLst>
          </a:prstGeom>
          <a:solidFill>
            <a:srgbClr val="FBCC9A"/>
          </a:solidFill>
          <a:ln cap="flat" cmpd="sng" w="42500">
            <a:solidFill>
              <a:srgbClr val="B05C0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>
              <a:solidFill>
                <a:srgbClr val="FF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4D26"/>
              </a:buClr>
              <a:buSzPts val="2000"/>
              <a:buFont typeface="Verdana"/>
              <a:buNone/>
            </a:pPr>
            <a:r>
              <a:rPr b="0" i="0" lang="en-US" sz="2000" u="none">
                <a:solidFill>
                  <a:srgbClr val="674D26"/>
                </a:solidFill>
                <a:latin typeface="Verdana"/>
                <a:ea typeface="Verdana"/>
                <a:cs typeface="Verdana"/>
                <a:sym typeface="Verdana"/>
              </a:rPr>
              <a:t>Важна обележја на основу којих је могуће вршити компарацију нивоа квалитета међу системима образовања, васпитно-образовним институцијама, групама кој</a:t>
            </a:r>
            <a:r>
              <a:rPr b="0" i="0" lang="en-US" sz="2000" u="none">
                <a:solidFill>
                  <a:srgbClr val="674D26"/>
                </a:solidFill>
                <a:latin typeface="Calibri"/>
                <a:ea typeface="Calibri"/>
                <a:cs typeface="Calibri"/>
                <a:sym typeface="Calibri"/>
              </a:rPr>
              <a:t>е</a:t>
            </a:r>
            <a:r>
              <a:rPr b="0" i="0" lang="en-US" sz="2000" u="none">
                <a:solidFill>
                  <a:srgbClr val="674D26"/>
                </a:solidFill>
                <a:latin typeface="Verdana"/>
                <a:ea typeface="Verdana"/>
                <a:cs typeface="Verdana"/>
                <a:sym typeface="Verdana"/>
              </a:rPr>
              <a:t> реализују процес </a:t>
            </a:r>
            <a:r>
              <a:rPr b="0" i="0" lang="en-US" sz="2000" u="none">
                <a:solidFill>
                  <a:srgbClr val="674D26"/>
                </a:solidFill>
                <a:latin typeface="Calibri"/>
                <a:ea typeface="Calibri"/>
                <a:cs typeface="Calibri"/>
                <a:sym typeface="Calibri"/>
              </a:rPr>
              <a:t>васпитања и </a:t>
            </a:r>
            <a:r>
              <a:rPr b="0" i="0" lang="en-US" sz="2000" u="none">
                <a:solidFill>
                  <a:srgbClr val="674D26"/>
                </a:solidFill>
                <a:latin typeface="Verdana"/>
                <a:ea typeface="Verdana"/>
                <a:cs typeface="Verdana"/>
                <a:sym typeface="Verdana"/>
              </a:rPr>
              <a:t>образовања или појединцима</a:t>
            </a:r>
            <a:endParaRPr/>
          </a:p>
        </p:txBody>
      </p:sp>
      <p:sp>
        <p:nvSpPr>
          <p:cNvPr id="347" name="Google Shape;347;p48"/>
          <p:cNvSpPr/>
          <p:nvPr/>
        </p:nvSpPr>
        <p:spPr>
          <a:xfrm>
            <a:off x="1570037" y="5414962"/>
            <a:ext cx="3071700" cy="714300"/>
          </a:xfrm>
          <a:prstGeom prst="ellipse">
            <a:avLst/>
          </a:prstGeom>
          <a:solidFill>
            <a:srgbClr val="FBCC9A"/>
          </a:solidFill>
          <a:ln cap="flat" cmpd="sng" w="42500">
            <a:solidFill>
              <a:srgbClr val="B05C0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4D26"/>
              </a:buClr>
              <a:buSzPts val="2000"/>
              <a:buFont typeface="Calibri"/>
              <a:buNone/>
            </a:pPr>
            <a:r>
              <a:rPr b="1" i="0" lang="en-US" sz="2000" u="none">
                <a:solidFill>
                  <a:srgbClr val="674D26"/>
                </a:solidFill>
                <a:latin typeface="Calibri"/>
                <a:ea typeface="Calibri"/>
                <a:cs typeface="Calibri"/>
                <a:sym typeface="Calibri"/>
              </a:rPr>
              <a:t>ИНДИКАТОРИ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49"/>
          <p:cNvSpPr txBox="1"/>
          <p:nvPr>
            <p:ph type="title"/>
          </p:nvPr>
        </p:nvSpPr>
        <p:spPr>
          <a:xfrm>
            <a:off x="503237" y="4983162"/>
            <a:ext cx="8183700" cy="6063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3200"/>
              <a:buFont typeface="Verdana"/>
              <a:buNone/>
            </a:pPr>
            <a:r>
              <a:rPr b="1" i="0" lang="en-US" sz="3200" u="none">
                <a:solidFill>
                  <a:srgbClr val="00B050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Verdana"/>
                <a:ea typeface="Verdana"/>
                <a:cs typeface="Verdana"/>
                <a:sym typeface="Verdana"/>
              </a:rPr>
              <a:t>Обезбеђивање квалитета</a:t>
            </a:r>
            <a:endParaRPr/>
          </a:p>
        </p:txBody>
      </p:sp>
      <p:sp>
        <p:nvSpPr>
          <p:cNvPr id="353" name="Google Shape;353;p49"/>
          <p:cNvSpPr txBox="1"/>
          <p:nvPr>
            <p:ph idx="1" type="body"/>
          </p:nvPr>
        </p:nvSpPr>
        <p:spPr>
          <a:xfrm>
            <a:off x="503237" y="530225"/>
            <a:ext cx="8183700" cy="4187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82875" spcFirstLastPara="1" rIns="91425" wrap="square" tIns="91425">
            <a:noAutofit/>
          </a:bodyPr>
          <a:lstStyle/>
          <a:p>
            <a:pPr indent="-122872" lvl="0" marL="265112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None/>
            </a:pPr>
            <a:r>
              <a:t/>
            </a:r>
            <a:endParaRPr sz="28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54" name="Google Shape;354;p49"/>
          <p:cNvSpPr/>
          <p:nvPr/>
        </p:nvSpPr>
        <p:spPr>
          <a:xfrm>
            <a:off x="1311275" y="1125537"/>
            <a:ext cx="6215100" cy="3786300"/>
          </a:xfrm>
          <a:prstGeom prst="horizontalScroll">
            <a:avLst>
              <a:gd fmla="val 12500" name="adj"/>
            </a:avLst>
          </a:prstGeom>
          <a:solidFill>
            <a:srgbClr val="92D050"/>
          </a:solidFill>
          <a:ln cap="flat" cmpd="sng" w="42500">
            <a:solidFill>
              <a:srgbClr val="B05C0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400"/>
              <a:buFont typeface="Verdana"/>
              <a:buNone/>
            </a:pPr>
            <a:r>
              <a:rPr b="1" i="0" lang="en-US" sz="2400" u="none">
                <a:solidFill>
                  <a:srgbClr val="0070C0"/>
                </a:solidFill>
                <a:latin typeface="Verdana"/>
                <a:ea typeface="Verdana"/>
                <a:cs typeface="Verdana"/>
                <a:sym typeface="Verdana"/>
              </a:rPr>
              <a:t>Циљ овог процеса је да се одржи и унапређује квалитет и осигура већа одговорност  школа. Због тога је неопходно дефинисати критеријуме и индикаторе као мерне величине. 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50"/>
          <p:cNvSpPr txBox="1"/>
          <p:nvPr>
            <p:ph type="title"/>
          </p:nvPr>
        </p:nvSpPr>
        <p:spPr>
          <a:xfrm>
            <a:off x="503237" y="2565400"/>
            <a:ext cx="8183700" cy="1727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4D26"/>
              </a:buClr>
              <a:buSzPts val="4400"/>
              <a:buFont typeface="Verdana"/>
              <a:buNone/>
            </a:pPr>
            <a:r>
              <a:rPr b="1" i="0" lang="en-US" sz="4400" u="none">
                <a:solidFill>
                  <a:srgbClr val="674D26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Verdana"/>
                <a:ea typeface="Verdana"/>
                <a:cs typeface="Verdana"/>
                <a:sym typeface="Verdana"/>
              </a:rPr>
              <a:t>САМОВРЕДНОВАЊЕ</a:t>
            </a:r>
            <a:endParaRPr/>
          </a:p>
        </p:txBody>
      </p:sp>
      <p:pic>
        <p:nvPicPr>
          <p:cNvPr id="360" name="Google Shape;360;p50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48037" y="1557337"/>
            <a:ext cx="2171700" cy="160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51"/>
          <p:cNvSpPr txBox="1"/>
          <p:nvPr>
            <p:ph type="title"/>
          </p:nvPr>
        </p:nvSpPr>
        <p:spPr>
          <a:xfrm>
            <a:off x="503237" y="4983162"/>
            <a:ext cx="8183700" cy="1052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600">
              <a:solidFill>
                <a:srgbClr val="FF8D3E"/>
              </a:solidFill>
              <a:effectLst>
                <a:outerShdw blurRad="53975" rotWithShape="0" algn="tl" dir="5400000" dist="22860">
                  <a:srgbClr val="000000">
                    <a:alpha val="55000"/>
                  </a:srgbClr>
                </a:outerShdw>
              </a:effectLst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66" name="Google Shape;366;p51"/>
          <p:cNvSpPr txBox="1"/>
          <p:nvPr>
            <p:ph idx="1" type="body"/>
          </p:nvPr>
        </p:nvSpPr>
        <p:spPr>
          <a:xfrm>
            <a:off x="395287" y="692150"/>
            <a:ext cx="8183700" cy="4772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8287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80"/>
              <a:buFont typeface="Noto Sans Symbols"/>
              <a:buNone/>
            </a:pPr>
            <a:r>
              <a:rPr b="0" i="0" lang="en-US" sz="3600" u="none">
                <a:solidFill>
                  <a:srgbClr val="FF8D3E"/>
                </a:solidFill>
                <a:latin typeface="Verdana"/>
                <a:ea typeface="Verdana"/>
                <a:cs typeface="Verdana"/>
                <a:sym typeface="Verdana"/>
              </a:rPr>
              <a:t>Сврха самовредновања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2880"/>
              <a:buFont typeface="Noto Sans Symbols"/>
              <a:buNone/>
            </a:pPr>
            <a:r>
              <a:t/>
            </a:r>
            <a:endParaRPr b="0" i="0" sz="3600" u="none">
              <a:solidFill>
                <a:srgbClr val="FF8D3E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142240" lvl="0" marL="0" marR="0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Char char="●"/>
            </a:pPr>
            <a:r>
              <a:rPr b="1" i="1" lang="en-US" sz="2800" u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>Крајња сврха </a:t>
            </a:r>
            <a:r>
              <a:rPr b="0" i="0" lang="en-US" sz="28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самовредновања – да деца добију најквалитетније васпитање и образовање</a:t>
            </a:r>
            <a:endParaRPr/>
          </a:p>
          <a:p>
            <a:pPr indent="-142240" lvl="0" marL="0" marR="0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Char char="●"/>
            </a:pPr>
            <a:r>
              <a:rPr b="1" i="1" lang="en-US" sz="2800" u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>Основни предуслови</a:t>
            </a:r>
            <a:r>
              <a:rPr b="0" i="0" lang="en-US" sz="28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– осигурати да запослени континуирано уче и усавршавају се; неопходан је озбиљан приступ самовредновању.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34"/>
          <p:cNvSpPr txBox="1"/>
          <p:nvPr>
            <p:ph type="title"/>
          </p:nvPr>
        </p:nvSpPr>
        <p:spPr>
          <a:xfrm>
            <a:off x="503237" y="4986337"/>
            <a:ext cx="8183700" cy="1050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600">
              <a:solidFill>
                <a:srgbClr val="FF8D3E"/>
              </a:solidFill>
              <a:effectLst>
                <a:outerShdw blurRad="53975" rotWithShape="0" algn="tl" dir="5400000" dist="22860">
                  <a:srgbClr val="000000">
                    <a:alpha val="55000"/>
                  </a:srgbClr>
                </a:outerShdw>
              </a:effectLst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249" name="Google Shape;249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51050" y="476250"/>
            <a:ext cx="4968875" cy="5686426"/>
          </a:xfrm>
          <a:prstGeom prst="rect">
            <a:avLst/>
          </a:prstGeom>
          <a:noFill/>
          <a:ln>
            <a:noFill/>
          </a:ln>
        </p:spPr>
      </p:pic>
      <p:sp>
        <p:nvSpPr>
          <p:cNvPr id="250" name="Google Shape;250;p34"/>
          <p:cNvSpPr txBox="1"/>
          <p:nvPr/>
        </p:nvSpPr>
        <p:spPr>
          <a:xfrm>
            <a:off x="3660775" y="3244850"/>
            <a:ext cx="1822500" cy="36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УПОЗНАВАЊЕ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70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52"/>
          <p:cNvSpPr txBox="1"/>
          <p:nvPr>
            <p:ph type="title"/>
          </p:nvPr>
        </p:nvSpPr>
        <p:spPr>
          <a:xfrm>
            <a:off x="612775" y="228600"/>
            <a:ext cx="8153400" cy="1039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D3E"/>
              </a:buClr>
              <a:buSzPts val="3200"/>
              <a:buFont typeface="Verdana"/>
              <a:buNone/>
            </a:pPr>
            <a:r>
              <a:rPr b="1" i="0" lang="en-US" sz="3200" u="none">
                <a:solidFill>
                  <a:srgbClr val="FF8D3E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Verdana"/>
                <a:ea typeface="Verdana"/>
                <a:cs typeface="Verdana"/>
                <a:sym typeface="Verdana"/>
              </a:rPr>
              <a:t>Услови успешног спровођења</a:t>
            </a:r>
            <a:br>
              <a:rPr b="1" i="0" lang="en-US" sz="3200" u="none">
                <a:solidFill>
                  <a:srgbClr val="FF8D3E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Verdana"/>
                <a:ea typeface="Verdana"/>
                <a:cs typeface="Verdana"/>
                <a:sym typeface="Verdana"/>
              </a:rPr>
            </a:br>
            <a:r>
              <a:rPr b="1" i="0" lang="en-US" sz="3200" u="none">
                <a:solidFill>
                  <a:srgbClr val="FF8D3E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Verdana"/>
                <a:ea typeface="Verdana"/>
                <a:cs typeface="Verdana"/>
                <a:sym typeface="Verdana"/>
              </a:rPr>
              <a:t>самовредновања</a:t>
            </a:r>
            <a:endParaRPr/>
          </a:p>
        </p:txBody>
      </p:sp>
      <p:sp>
        <p:nvSpPr>
          <p:cNvPr id="372" name="Google Shape;372;p52"/>
          <p:cNvSpPr txBox="1"/>
          <p:nvPr>
            <p:ph idx="1" type="body"/>
          </p:nvPr>
        </p:nvSpPr>
        <p:spPr>
          <a:xfrm>
            <a:off x="612775" y="1357312"/>
            <a:ext cx="8153400" cy="47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82875" spcFirstLastPara="1" rIns="91425" wrap="square" tIns="91425">
            <a:normAutofit/>
          </a:bodyPr>
          <a:lstStyle/>
          <a:p>
            <a:pPr indent="-265112" lvl="0" marL="26511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Char char="●"/>
            </a:pPr>
            <a:r>
              <a:rPr b="0" i="0" lang="en-US" sz="28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Систематичност</a:t>
            </a:r>
            <a:endParaRPr/>
          </a:p>
          <a:p>
            <a:pPr indent="-265112" lvl="0" marL="265112" marR="0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Char char="●"/>
            </a:pPr>
            <a:r>
              <a:rPr b="0" i="0" lang="en-US" sz="28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Укљученост свих интересних група</a:t>
            </a:r>
            <a:endParaRPr/>
          </a:p>
          <a:p>
            <a:pPr indent="-265112" lvl="0" marL="265112" marR="0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Char char="●"/>
            </a:pPr>
            <a:r>
              <a:rPr b="0" i="0" lang="en-US" sz="28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Заједничко разумевање и очекивање запослених од установе и њеног развоја</a:t>
            </a:r>
            <a:endParaRPr/>
          </a:p>
          <a:p>
            <a:pPr indent="-265112" lvl="0" marL="265112" marR="0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Char char="●"/>
            </a:pPr>
            <a:r>
              <a:rPr b="0" i="0" lang="en-US" sz="28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Самокритичност, отвореност и искреност у процени свога рада</a:t>
            </a:r>
            <a:endParaRPr/>
          </a:p>
          <a:p>
            <a:pPr indent="-265112" lvl="0" marL="265112" marR="0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Char char="●"/>
            </a:pPr>
            <a:r>
              <a:rPr b="0" i="1" lang="en-US" sz="2800" u="none">
                <a:solidFill>
                  <a:srgbClr val="FF0000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Verdana"/>
                <a:ea typeface="Verdana"/>
                <a:cs typeface="Verdana"/>
                <a:sym typeface="Verdana"/>
              </a:rPr>
              <a:t>Процес самовредновања као саставни део рада установе</a:t>
            </a:r>
            <a:endParaRPr/>
          </a:p>
          <a:p>
            <a:pPr indent="-265112" lvl="0" marL="265112" marR="0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Char char="●"/>
            </a:pPr>
            <a:r>
              <a:rPr b="0" i="1" lang="en-US" sz="2800" u="none">
                <a:solidFill>
                  <a:srgbClr val="FF0000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Verdana"/>
                <a:ea typeface="Verdana"/>
                <a:cs typeface="Verdana"/>
                <a:sym typeface="Verdana"/>
              </a:rPr>
              <a:t>Самовредновање води промени и развоју праксе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76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53"/>
          <p:cNvSpPr txBox="1"/>
          <p:nvPr>
            <p:ph type="title"/>
          </p:nvPr>
        </p:nvSpPr>
        <p:spPr>
          <a:xfrm>
            <a:off x="503237" y="5013325"/>
            <a:ext cx="8183700" cy="1022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D3E"/>
              </a:buClr>
              <a:buSzPts val="3600"/>
              <a:buFont typeface="Verdana"/>
              <a:buNone/>
            </a:pPr>
            <a:r>
              <a:rPr b="1" i="0" lang="en-US" sz="3600" u="none">
                <a:solidFill>
                  <a:srgbClr val="FF8D3E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Verdana"/>
                <a:ea typeface="Verdana"/>
                <a:cs typeface="Verdana"/>
                <a:sym typeface="Verdana"/>
              </a:rPr>
              <a:t>Нивои самовредновања</a:t>
            </a:r>
            <a:endParaRPr/>
          </a:p>
        </p:txBody>
      </p:sp>
      <p:pic>
        <p:nvPicPr>
          <p:cNvPr descr="10FROCAL402WOCAVK9QTGCA05SH0NCAT1OLYSCAIHJI6ICA41CZQICAIOALVFCAOTUPI0CAAHWQJ8CAE38TXWCAK0GZ09CA67XR7PCA2LOZ53CA6XOLWDCAW7OIOXCADXVUR9CA94LORBCAZNJS7ICAN32US2.jpg" id="378" name="Google Shape;378;p53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57250" y="476250"/>
            <a:ext cx="2409900" cy="18003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Jelena\Pictures\lupa.jpg" id="379" name="Google Shape;379;p5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286375" y="452437"/>
            <a:ext cx="2466975" cy="1824037"/>
          </a:xfrm>
          <a:prstGeom prst="rect">
            <a:avLst/>
          </a:prstGeom>
          <a:noFill/>
          <a:ln>
            <a:noFill/>
          </a:ln>
        </p:spPr>
      </p:pic>
      <p:sp>
        <p:nvSpPr>
          <p:cNvPr id="380" name="Google Shape;380;p53"/>
          <p:cNvSpPr/>
          <p:nvPr/>
        </p:nvSpPr>
        <p:spPr>
          <a:xfrm>
            <a:off x="712787" y="2300287"/>
            <a:ext cx="2571600" cy="1414500"/>
          </a:xfrm>
          <a:prstGeom prst="upArrowCallout">
            <a:avLst>
              <a:gd fmla="val 7565" name="adj1"/>
              <a:gd fmla="val 7830" name="adj2"/>
              <a:gd fmla="val 5400" name="adj3"/>
              <a:gd fmla="val 9315" name="adj4"/>
            </a:avLst>
          </a:prstGeom>
          <a:gradFill>
            <a:gsLst>
              <a:gs pos="0">
                <a:srgbClr val="E78388"/>
              </a:gs>
              <a:gs pos="25000">
                <a:srgbClr val="ED8C91"/>
              </a:gs>
              <a:gs pos="100000">
                <a:srgbClr val="FBCACC"/>
              </a:gs>
            </a:gsLst>
            <a:lin ang="16200038" scaled="0"/>
          </a:gradFill>
          <a:ln cap="flat" cmpd="sng" w="9525">
            <a:solidFill>
              <a:srgbClr val="BD0C1F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63500" dir="5400000" dist="38100">
              <a:srgbClr val="000000">
                <a:alpha val="3961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000"/>
              <a:buFont typeface="Arial"/>
              <a:buNone/>
            </a:pPr>
            <a:r>
              <a:rPr b="1" i="0" lang="en-US" sz="2000" u="non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Самовредновање 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000"/>
              <a:buFont typeface="Arial"/>
              <a:buNone/>
            </a:pPr>
            <a:r>
              <a:rPr b="1" i="0" lang="en-US" sz="2000" u="non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школе</a:t>
            </a:r>
            <a:endParaRPr/>
          </a:p>
        </p:txBody>
      </p:sp>
      <p:sp>
        <p:nvSpPr>
          <p:cNvPr id="381" name="Google Shape;381;p53"/>
          <p:cNvSpPr/>
          <p:nvPr/>
        </p:nvSpPr>
        <p:spPr>
          <a:xfrm>
            <a:off x="5091112" y="2281237"/>
            <a:ext cx="2857500" cy="1428900"/>
          </a:xfrm>
          <a:prstGeom prst="upArrowCallout">
            <a:avLst>
              <a:gd fmla="val 7565" name="adj1"/>
              <a:gd fmla="val 8100" name="adj2"/>
              <a:gd fmla="val 5400" name="adj3"/>
              <a:gd fmla="val 9450" name="adj4"/>
            </a:avLst>
          </a:prstGeom>
          <a:gradFill>
            <a:gsLst>
              <a:gs pos="0">
                <a:srgbClr val="FF9C58"/>
              </a:gs>
              <a:gs pos="25000">
                <a:srgbClr val="FFA05E"/>
              </a:gs>
              <a:gs pos="100000">
                <a:srgbClr val="FFCDAC"/>
              </a:gs>
            </a:gsLst>
            <a:lin ang="16200038" scaled="0"/>
          </a:gradFill>
          <a:ln cap="flat" cmpd="sng" w="9525">
            <a:solidFill>
              <a:srgbClr val="FF8000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63500" dir="5400000" dist="38100">
              <a:srgbClr val="000000">
                <a:alpha val="3961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000"/>
              <a:buFont typeface="Arial"/>
              <a:buNone/>
            </a:pPr>
            <a:r>
              <a:rPr b="1" i="0" lang="en-US" sz="2000" u="non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Самовредновање 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000"/>
              <a:buFont typeface="Arial"/>
              <a:buNone/>
            </a:pPr>
            <a:r>
              <a:rPr b="1" i="0" lang="en-US" sz="2000" u="non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наставника</a:t>
            </a:r>
            <a:endParaRPr/>
          </a:p>
        </p:txBody>
      </p:sp>
      <p:sp>
        <p:nvSpPr>
          <p:cNvPr id="382" name="Google Shape;382;p53"/>
          <p:cNvSpPr/>
          <p:nvPr/>
        </p:nvSpPr>
        <p:spPr>
          <a:xfrm>
            <a:off x="1042987" y="3590925"/>
            <a:ext cx="6572100" cy="1214400"/>
          </a:xfrm>
          <a:prstGeom prst="upArrowCallout">
            <a:avLst>
              <a:gd fmla="val 7565" name="adj1"/>
              <a:gd fmla="val 9802" name="adj2"/>
              <a:gd fmla="val 5400" name="adj3"/>
              <a:gd fmla="val 10301" name="adj4"/>
            </a:avLst>
          </a:prstGeom>
          <a:solidFill>
            <a:srgbClr val="4E8542"/>
          </a:solidFill>
          <a:ln cap="flat" cmpd="sng" w="42500">
            <a:solidFill>
              <a:srgbClr val="37602E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400"/>
              <a:buFont typeface="Verdana"/>
              <a:buNone/>
            </a:pPr>
            <a:r>
              <a:rPr b="1" i="0" lang="en-US" sz="2400" u="none">
                <a:solidFill>
                  <a:srgbClr val="C00000"/>
                </a:solidFill>
                <a:latin typeface="Verdana"/>
                <a:ea typeface="Verdana"/>
                <a:cs typeface="Verdana"/>
                <a:sym typeface="Verdana"/>
              </a:rPr>
              <a:t>ЕКСТЕРНО ВРЕДНОВАЊЕ</a:t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86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54"/>
          <p:cNvSpPr txBox="1"/>
          <p:nvPr>
            <p:ph type="title"/>
          </p:nvPr>
        </p:nvSpPr>
        <p:spPr>
          <a:xfrm>
            <a:off x="503237" y="4983162"/>
            <a:ext cx="8183700" cy="1052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D3E"/>
              </a:buClr>
              <a:buSzPts val="3200"/>
              <a:buFont typeface="Verdana"/>
              <a:buNone/>
            </a:pPr>
            <a:r>
              <a:rPr b="1" i="0" lang="en-US" sz="3200" u="none">
                <a:solidFill>
                  <a:srgbClr val="FF8D3E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Verdana"/>
                <a:ea typeface="Verdana"/>
                <a:cs typeface="Verdana"/>
                <a:sym typeface="Verdana"/>
              </a:rPr>
              <a:t>ШТА САМОВРЕДНОВАЊЕ ЈЕСТЕ, А ШТА НИЈЕ</a:t>
            </a:r>
            <a:endParaRPr/>
          </a:p>
        </p:txBody>
      </p:sp>
      <p:sp>
        <p:nvSpPr>
          <p:cNvPr id="388" name="Google Shape;388;p54"/>
          <p:cNvSpPr txBox="1"/>
          <p:nvPr>
            <p:ph idx="1" type="body"/>
          </p:nvPr>
        </p:nvSpPr>
        <p:spPr>
          <a:xfrm>
            <a:off x="401637" y="388937"/>
            <a:ext cx="8183700" cy="4187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8287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None/>
            </a:pPr>
            <a:r>
              <a:t/>
            </a:r>
            <a:endParaRPr b="1" i="0" sz="2800" u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2880"/>
              <a:buFont typeface="Noto Sans Symbols"/>
              <a:buNone/>
            </a:pPr>
            <a:r>
              <a:rPr b="1" i="0" lang="en-US" sz="36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ЗАДАТАК</a:t>
            </a:r>
            <a:endParaRPr/>
          </a:p>
        </p:txBody>
      </p:sp>
      <p:pic>
        <p:nvPicPr>
          <p:cNvPr id="389" name="Google Shape;389;p5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843212" y="1844675"/>
            <a:ext cx="3313112" cy="2952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93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55"/>
          <p:cNvSpPr txBox="1"/>
          <p:nvPr>
            <p:ph type="title"/>
          </p:nvPr>
        </p:nvSpPr>
        <p:spPr>
          <a:xfrm>
            <a:off x="612775" y="228600"/>
            <a:ext cx="8153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D3E"/>
              </a:buClr>
              <a:buSzPts val="3200"/>
              <a:buFont typeface="Verdana"/>
              <a:buNone/>
            </a:pPr>
            <a:r>
              <a:rPr b="1" i="0" lang="en-US" sz="3200" u="none">
                <a:solidFill>
                  <a:srgbClr val="FF8D3E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Verdana"/>
                <a:ea typeface="Verdana"/>
                <a:cs typeface="Verdana"/>
                <a:sym typeface="Verdana"/>
              </a:rPr>
              <a:t> </a:t>
            </a:r>
            <a:endParaRPr/>
          </a:p>
        </p:txBody>
      </p:sp>
      <p:sp>
        <p:nvSpPr>
          <p:cNvPr id="395" name="Google Shape;395;p55"/>
          <p:cNvSpPr txBox="1"/>
          <p:nvPr>
            <p:ph idx="1" type="body"/>
          </p:nvPr>
        </p:nvSpPr>
        <p:spPr>
          <a:xfrm>
            <a:off x="571500" y="500062"/>
            <a:ext cx="8153400" cy="552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82875" spcFirstLastPara="1" rIns="91425" wrap="square" tIns="91425">
            <a:noAutofit/>
          </a:bodyPr>
          <a:lstStyle/>
          <a:p>
            <a:pPr indent="-265112" lvl="0" marL="26511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Char char="●"/>
            </a:pPr>
            <a:r>
              <a:rPr b="0" i="0" lang="en-US" sz="28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Самовредновање                 описивање постојеће праксе;</a:t>
            </a:r>
            <a:endParaRPr/>
          </a:p>
          <a:p>
            <a:pPr indent="-122872" lvl="0" marL="265112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None/>
            </a:pPr>
            <a:r>
              <a:t/>
            </a:r>
            <a:endParaRPr b="0" i="0" sz="2800" u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265112" lvl="0" marL="265112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Char char="●"/>
            </a:pPr>
            <a:r>
              <a:rPr b="0" i="0" lang="en-US" sz="28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Самовредновање                 једнократна процена стања;</a:t>
            </a:r>
            <a:endParaRPr/>
          </a:p>
          <a:p>
            <a:pPr indent="-122872" lvl="0" marL="265112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None/>
            </a:pPr>
            <a:r>
              <a:t/>
            </a:r>
            <a:endParaRPr b="0" i="0" sz="2800" u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265112" lvl="0" marL="265112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Char char="●"/>
            </a:pPr>
            <a:r>
              <a:rPr b="0" i="0" lang="en-US" sz="28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Самовредновање               контрола рада установе или појединца;</a:t>
            </a:r>
            <a:endParaRPr/>
          </a:p>
          <a:p>
            <a:pPr indent="-122872" lvl="0" marL="265112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None/>
            </a:pPr>
            <a:r>
              <a:t/>
            </a:r>
            <a:endParaRPr b="0" i="0" sz="2800" u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265112" lvl="0" marL="265112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Char char="●"/>
            </a:pPr>
            <a:r>
              <a:rPr b="0" i="0" lang="en-US" sz="28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Самовредновање                формално писање извештаја</a:t>
            </a:r>
            <a:endParaRPr/>
          </a:p>
        </p:txBody>
      </p:sp>
      <p:sp>
        <p:nvSpPr>
          <p:cNvPr id="396" name="Google Shape;396;p55"/>
          <p:cNvSpPr/>
          <p:nvPr/>
        </p:nvSpPr>
        <p:spPr>
          <a:xfrm>
            <a:off x="4551362" y="500062"/>
            <a:ext cx="1500187" cy="571500"/>
          </a:xfrm>
          <a:custGeom>
            <a:rect b="b" l="l" r="r" t="t"/>
            <a:pathLst>
              <a:path extrusionOk="0" h="571500" w="1500187">
                <a:moveTo>
                  <a:pt x="198850" y="117729"/>
                </a:moveTo>
                <a:lnTo>
                  <a:pt x="739726" y="117729"/>
                </a:lnTo>
                <a:lnTo>
                  <a:pt x="782576" y="0"/>
                </a:lnTo>
                <a:lnTo>
                  <a:pt x="908887" y="45973"/>
                </a:lnTo>
                <a:lnTo>
                  <a:pt x="882770" y="117729"/>
                </a:lnTo>
                <a:lnTo>
                  <a:pt x="1301337" y="117729"/>
                </a:lnTo>
                <a:lnTo>
                  <a:pt x="1301337" y="252146"/>
                </a:lnTo>
                <a:lnTo>
                  <a:pt x="833846" y="252146"/>
                </a:lnTo>
                <a:lnTo>
                  <a:pt x="809384" y="319354"/>
                </a:lnTo>
                <a:lnTo>
                  <a:pt x="1301337" y="319354"/>
                </a:lnTo>
                <a:lnTo>
                  <a:pt x="1301337" y="453771"/>
                </a:lnTo>
                <a:lnTo>
                  <a:pt x="760461" y="453771"/>
                </a:lnTo>
                <a:lnTo>
                  <a:pt x="717611" y="571500"/>
                </a:lnTo>
                <a:lnTo>
                  <a:pt x="591300" y="525527"/>
                </a:lnTo>
                <a:lnTo>
                  <a:pt x="617417" y="453771"/>
                </a:lnTo>
                <a:lnTo>
                  <a:pt x="198850" y="453771"/>
                </a:lnTo>
                <a:lnTo>
                  <a:pt x="198850" y="319354"/>
                </a:lnTo>
                <a:lnTo>
                  <a:pt x="666341" y="319354"/>
                </a:lnTo>
                <a:lnTo>
                  <a:pt x="690803" y="252146"/>
                </a:lnTo>
                <a:lnTo>
                  <a:pt x="198850" y="252146"/>
                </a:lnTo>
                <a:close/>
              </a:path>
            </a:pathLst>
          </a:custGeom>
          <a:solidFill>
            <a:schemeClr val="accent1"/>
          </a:solidFill>
          <a:ln cap="flat" cmpd="sng" w="42500">
            <a:solidFill>
              <a:srgbClr val="B05C0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7" name="Google Shape;397;p55"/>
          <p:cNvSpPr/>
          <p:nvPr/>
        </p:nvSpPr>
        <p:spPr>
          <a:xfrm>
            <a:off x="4545012" y="1968500"/>
            <a:ext cx="1500187" cy="571500"/>
          </a:xfrm>
          <a:custGeom>
            <a:rect b="b" l="l" r="r" t="t"/>
            <a:pathLst>
              <a:path extrusionOk="0" h="571500" w="1500187">
                <a:moveTo>
                  <a:pt x="198850" y="117729"/>
                </a:moveTo>
                <a:lnTo>
                  <a:pt x="739726" y="117729"/>
                </a:lnTo>
                <a:lnTo>
                  <a:pt x="782576" y="0"/>
                </a:lnTo>
                <a:lnTo>
                  <a:pt x="908887" y="45973"/>
                </a:lnTo>
                <a:lnTo>
                  <a:pt x="882770" y="117729"/>
                </a:lnTo>
                <a:lnTo>
                  <a:pt x="1301337" y="117729"/>
                </a:lnTo>
                <a:lnTo>
                  <a:pt x="1301337" y="252146"/>
                </a:lnTo>
                <a:lnTo>
                  <a:pt x="833846" y="252146"/>
                </a:lnTo>
                <a:lnTo>
                  <a:pt x="809384" y="319354"/>
                </a:lnTo>
                <a:lnTo>
                  <a:pt x="1301337" y="319354"/>
                </a:lnTo>
                <a:lnTo>
                  <a:pt x="1301337" y="453771"/>
                </a:lnTo>
                <a:lnTo>
                  <a:pt x="760461" y="453771"/>
                </a:lnTo>
                <a:lnTo>
                  <a:pt x="717611" y="571500"/>
                </a:lnTo>
                <a:lnTo>
                  <a:pt x="591300" y="525527"/>
                </a:lnTo>
                <a:lnTo>
                  <a:pt x="617417" y="453771"/>
                </a:lnTo>
                <a:lnTo>
                  <a:pt x="198850" y="453771"/>
                </a:lnTo>
                <a:lnTo>
                  <a:pt x="198850" y="319354"/>
                </a:lnTo>
                <a:lnTo>
                  <a:pt x="666341" y="319354"/>
                </a:lnTo>
                <a:lnTo>
                  <a:pt x="690803" y="252146"/>
                </a:lnTo>
                <a:lnTo>
                  <a:pt x="198850" y="252146"/>
                </a:lnTo>
                <a:close/>
              </a:path>
            </a:pathLst>
          </a:custGeom>
          <a:solidFill>
            <a:srgbClr val="D96B77"/>
          </a:solidFill>
          <a:ln cap="flat" cmpd="sng" w="42500">
            <a:solidFill>
              <a:srgbClr val="B05C0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8" name="Google Shape;398;p55"/>
          <p:cNvSpPr/>
          <p:nvPr/>
        </p:nvSpPr>
        <p:spPr>
          <a:xfrm>
            <a:off x="4500562" y="3295650"/>
            <a:ext cx="1500187" cy="571500"/>
          </a:xfrm>
          <a:custGeom>
            <a:rect b="b" l="l" r="r" t="t"/>
            <a:pathLst>
              <a:path extrusionOk="0" h="571500" w="1500187">
                <a:moveTo>
                  <a:pt x="198850" y="117729"/>
                </a:moveTo>
                <a:lnTo>
                  <a:pt x="739726" y="117729"/>
                </a:lnTo>
                <a:lnTo>
                  <a:pt x="782576" y="0"/>
                </a:lnTo>
                <a:lnTo>
                  <a:pt x="908887" y="45973"/>
                </a:lnTo>
                <a:lnTo>
                  <a:pt x="882770" y="117729"/>
                </a:lnTo>
                <a:lnTo>
                  <a:pt x="1301337" y="117729"/>
                </a:lnTo>
                <a:lnTo>
                  <a:pt x="1301337" y="252146"/>
                </a:lnTo>
                <a:lnTo>
                  <a:pt x="833846" y="252146"/>
                </a:lnTo>
                <a:lnTo>
                  <a:pt x="809384" y="319354"/>
                </a:lnTo>
                <a:lnTo>
                  <a:pt x="1301337" y="319354"/>
                </a:lnTo>
                <a:lnTo>
                  <a:pt x="1301337" y="453771"/>
                </a:lnTo>
                <a:lnTo>
                  <a:pt x="760461" y="453771"/>
                </a:lnTo>
                <a:lnTo>
                  <a:pt x="717611" y="571500"/>
                </a:lnTo>
                <a:lnTo>
                  <a:pt x="591300" y="525527"/>
                </a:lnTo>
                <a:lnTo>
                  <a:pt x="617417" y="453771"/>
                </a:lnTo>
                <a:lnTo>
                  <a:pt x="198850" y="453771"/>
                </a:lnTo>
                <a:lnTo>
                  <a:pt x="198850" y="319354"/>
                </a:lnTo>
                <a:lnTo>
                  <a:pt x="666341" y="319354"/>
                </a:lnTo>
                <a:lnTo>
                  <a:pt x="690803" y="252146"/>
                </a:lnTo>
                <a:lnTo>
                  <a:pt x="198850" y="252146"/>
                </a:lnTo>
                <a:close/>
              </a:path>
            </a:pathLst>
          </a:custGeom>
          <a:solidFill>
            <a:srgbClr val="FFFF00"/>
          </a:solidFill>
          <a:ln cap="flat" cmpd="sng" w="42500">
            <a:solidFill>
              <a:srgbClr val="B05C0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9" name="Google Shape;399;p55"/>
          <p:cNvSpPr/>
          <p:nvPr/>
        </p:nvSpPr>
        <p:spPr>
          <a:xfrm>
            <a:off x="4500562" y="4652962"/>
            <a:ext cx="1500187" cy="571500"/>
          </a:xfrm>
          <a:custGeom>
            <a:rect b="b" l="l" r="r" t="t"/>
            <a:pathLst>
              <a:path extrusionOk="0" h="571500" w="1500187">
                <a:moveTo>
                  <a:pt x="198850" y="117729"/>
                </a:moveTo>
                <a:lnTo>
                  <a:pt x="739726" y="117729"/>
                </a:lnTo>
                <a:lnTo>
                  <a:pt x="782576" y="0"/>
                </a:lnTo>
                <a:lnTo>
                  <a:pt x="908887" y="45973"/>
                </a:lnTo>
                <a:lnTo>
                  <a:pt x="882770" y="117729"/>
                </a:lnTo>
                <a:lnTo>
                  <a:pt x="1301337" y="117729"/>
                </a:lnTo>
                <a:lnTo>
                  <a:pt x="1301337" y="252146"/>
                </a:lnTo>
                <a:lnTo>
                  <a:pt x="833846" y="252146"/>
                </a:lnTo>
                <a:lnTo>
                  <a:pt x="809384" y="319354"/>
                </a:lnTo>
                <a:lnTo>
                  <a:pt x="1301337" y="319354"/>
                </a:lnTo>
                <a:lnTo>
                  <a:pt x="1301337" y="453771"/>
                </a:lnTo>
                <a:lnTo>
                  <a:pt x="760461" y="453771"/>
                </a:lnTo>
                <a:lnTo>
                  <a:pt x="717611" y="571500"/>
                </a:lnTo>
                <a:lnTo>
                  <a:pt x="591300" y="525527"/>
                </a:lnTo>
                <a:lnTo>
                  <a:pt x="617417" y="453771"/>
                </a:lnTo>
                <a:lnTo>
                  <a:pt x="198850" y="453771"/>
                </a:lnTo>
                <a:lnTo>
                  <a:pt x="198850" y="319354"/>
                </a:lnTo>
                <a:lnTo>
                  <a:pt x="666341" y="319354"/>
                </a:lnTo>
                <a:lnTo>
                  <a:pt x="690803" y="252146"/>
                </a:lnTo>
                <a:lnTo>
                  <a:pt x="198850" y="252146"/>
                </a:lnTo>
                <a:close/>
              </a:path>
            </a:pathLst>
          </a:custGeom>
          <a:solidFill>
            <a:srgbClr val="771F28"/>
          </a:solidFill>
          <a:ln cap="flat" cmpd="sng" w="42500">
            <a:solidFill>
              <a:srgbClr val="B05C0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03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56"/>
          <p:cNvSpPr txBox="1"/>
          <p:nvPr>
            <p:ph type="title"/>
          </p:nvPr>
        </p:nvSpPr>
        <p:spPr>
          <a:xfrm>
            <a:off x="612775" y="228600"/>
            <a:ext cx="8153400" cy="271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600">
              <a:solidFill>
                <a:srgbClr val="FF8D3E"/>
              </a:solidFill>
              <a:effectLst>
                <a:outerShdw blurRad="53975" rotWithShape="0" algn="tl" dir="5400000" dist="22860">
                  <a:srgbClr val="000000">
                    <a:alpha val="55000"/>
                  </a:srgbClr>
                </a:outerShdw>
              </a:effectLst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05" name="Google Shape;405;p56"/>
          <p:cNvSpPr txBox="1"/>
          <p:nvPr>
            <p:ph idx="1" type="body"/>
          </p:nvPr>
        </p:nvSpPr>
        <p:spPr>
          <a:xfrm>
            <a:off x="612775" y="714375"/>
            <a:ext cx="8153400" cy="538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82875" spcFirstLastPara="1" rIns="91425" wrap="square" tIns="91425">
            <a:normAutofit/>
          </a:bodyPr>
          <a:lstStyle/>
          <a:p>
            <a:pPr indent="-265112" lvl="0" marL="26511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80"/>
              <a:buFont typeface="Noto Sans Symbols"/>
              <a:buChar char="●"/>
            </a:pPr>
            <a:r>
              <a:rPr b="0" i="0" lang="en-US" sz="26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Самовредновање            разумевање постојеће праксе; </a:t>
            </a:r>
            <a:endParaRPr/>
          </a:p>
          <a:p>
            <a:pPr indent="-265112" lvl="0" marL="265112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2080"/>
              <a:buFont typeface="Noto Sans Symbols"/>
              <a:buChar char="●"/>
            </a:pPr>
            <a:r>
              <a:rPr b="0" i="0" lang="en-US" sz="26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Самовредновање             анализирање и истицање онога што је добро, као и анализирање недостатака;</a:t>
            </a:r>
            <a:endParaRPr/>
          </a:p>
          <a:p>
            <a:pPr indent="-265112" lvl="0" marL="265112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2080"/>
              <a:buFont typeface="Noto Sans Symbols"/>
              <a:buChar char="●"/>
            </a:pPr>
            <a:r>
              <a:rPr b="0" i="0" lang="en-US" sz="26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Самовредновање             прикупљање, анализа и тумачење података до којих се долази и заједничко доношење одлука о активностима у циљу унапређења;</a:t>
            </a:r>
            <a:endParaRPr/>
          </a:p>
          <a:p>
            <a:pPr indent="-265112" lvl="0" marL="265112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2080"/>
              <a:buFont typeface="Noto Sans Symbols"/>
              <a:buChar char="●"/>
            </a:pPr>
            <a:r>
              <a:rPr b="0" i="0" lang="en-US" sz="26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Самовредновање            доношење квалитативних оцена, праћење и преглед у одређеном временском периоду</a:t>
            </a:r>
            <a:endParaRPr/>
          </a:p>
        </p:txBody>
      </p:sp>
      <p:sp>
        <p:nvSpPr>
          <p:cNvPr id="406" name="Google Shape;406;p56"/>
          <p:cNvSpPr/>
          <p:nvPr/>
        </p:nvSpPr>
        <p:spPr>
          <a:xfrm>
            <a:off x="4000500" y="785812"/>
            <a:ext cx="1285875" cy="500062"/>
          </a:xfrm>
          <a:custGeom>
            <a:rect b="b" l="l" r="r" t="t"/>
            <a:pathLst>
              <a:path extrusionOk="0" h="500062" w="1285875">
                <a:moveTo>
                  <a:pt x="170443" y="103013"/>
                </a:moveTo>
                <a:lnTo>
                  <a:pt x="1115432" y="103013"/>
                </a:lnTo>
                <a:lnTo>
                  <a:pt x="1115432" y="220627"/>
                </a:lnTo>
                <a:lnTo>
                  <a:pt x="170443" y="220627"/>
                </a:lnTo>
                <a:close/>
                <a:moveTo>
                  <a:pt x="170443" y="279435"/>
                </a:moveTo>
                <a:lnTo>
                  <a:pt x="1115432" y="279435"/>
                </a:lnTo>
                <a:lnTo>
                  <a:pt x="1115432" y="397049"/>
                </a:lnTo>
                <a:lnTo>
                  <a:pt x="170443" y="397049"/>
                </a:lnTo>
                <a:close/>
              </a:path>
            </a:pathLst>
          </a:custGeom>
          <a:solidFill>
            <a:srgbClr val="B45F07"/>
          </a:solidFill>
          <a:ln cap="flat" cmpd="sng" w="42500">
            <a:solidFill>
              <a:srgbClr val="B05C0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7" name="Google Shape;407;p56"/>
          <p:cNvSpPr/>
          <p:nvPr/>
        </p:nvSpPr>
        <p:spPr>
          <a:xfrm>
            <a:off x="4048125" y="1628775"/>
            <a:ext cx="1285875" cy="500063"/>
          </a:xfrm>
          <a:custGeom>
            <a:rect b="b" l="l" r="r" t="t"/>
            <a:pathLst>
              <a:path extrusionOk="0" h="500063" w="1285875">
                <a:moveTo>
                  <a:pt x="170443" y="103013"/>
                </a:moveTo>
                <a:lnTo>
                  <a:pt x="1115432" y="103013"/>
                </a:lnTo>
                <a:lnTo>
                  <a:pt x="1115432" y="220628"/>
                </a:lnTo>
                <a:lnTo>
                  <a:pt x="170443" y="220628"/>
                </a:lnTo>
                <a:close/>
                <a:moveTo>
                  <a:pt x="170443" y="279435"/>
                </a:moveTo>
                <a:lnTo>
                  <a:pt x="1115432" y="279435"/>
                </a:lnTo>
                <a:lnTo>
                  <a:pt x="1115432" y="397050"/>
                </a:lnTo>
                <a:lnTo>
                  <a:pt x="170443" y="397050"/>
                </a:lnTo>
                <a:close/>
              </a:path>
            </a:pathLst>
          </a:custGeom>
          <a:solidFill>
            <a:srgbClr val="92D050"/>
          </a:solidFill>
          <a:ln cap="flat" cmpd="sng" w="42500">
            <a:solidFill>
              <a:srgbClr val="B05C0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8" name="Google Shape;408;p56"/>
          <p:cNvSpPr/>
          <p:nvPr/>
        </p:nvSpPr>
        <p:spPr>
          <a:xfrm>
            <a:off x="4000500" y="2822575"/>
            <a:ext cx="1285875" cy="500063"/>
          </a:xfrm>
          <a:custGeom>
            <a:rect b="b" l="l" r="r" t="t"/>
            <a:pathLst>
              <a:path extrusionOk="0" h="500063" w="1285875">
                <a:moveTo>
                  <a:pt x="170443" y="103013"/>
                </a:moveTo>
                <a:lnTo>
                  <a:pt x="1115432" y="103013"/>
                </a:lnTo>
                <a:lnTo>
                  <a:pt x="1115432" y="220628"/>
                </a:lnTo>
                <a:lnTo>
                  <a:pt x="170443" y="220628"/>
                </a:lnTo>
                <a:close/>
                <a:moveTo>
                  <a:pt x="170443" y="279435"/>
                </a:moveTo>
                <a:lnTo>
                  <a:pt x="1115432" y="279435"/>
                </a:lnTo>
                <a:lnTo>
                  <a:pt x="1115432" y="397050"/>
                </a:lnTo>
                <a:lnTo>
                  <a:pt x="170443" y="397050"/>
                </a:lnTo>
                <a:close/>
              </a:path>
            </a:pathLst>
          </a:custGeom>
          <a:solidFill>
            <a:srgbClr val="FFC000"/>
          </a:solidFill>
          <a:ln cap="flat" cmpd="sng" w="42500">
            <a:solidFill>
              <a:srgbClr val="B05C0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9" name="Google Shape;409;p56"/>
          <p:cNvSpPr/>
          <p:nvPr/>
        </p:nvSpPr>
        <p:spPr>
          <a:xfrm>
            <a:off x="4140200" y="4508500"/>
            <a:ext cx="1285875" cy="500063"/>
          </a:xfrm>
          <a:custGeom>
            <a:rect b="b" l="l" r="r" t="t"/>
            <a:pathLst>
              <a:path extrusionOk="0" h="500063" w="1285875">
                <a:moveTo>
                  <a:pt x="170443" y="103013"/>
                </a:moveTo>
                <a:lnTo>
                  <a:pt x="1115432" y="103013"/>
                </a:lnTo>
                <a:lnTo>
                  <a:pt x="1115432" y="220628"/>
                </a:lnTo>
                <a:lnTo>
                  <a:pt x="170443" y="220628"/>
                </a:lnTo>
                <a:close/>
                <a:moveTo>
                  <a:pt x="170443" y="279435"/>
                </a:moveTo>
                <a:lnTo>
                  <a:pt x="1115432" y="279435"/>
                </a:lnTo>
                <a:lnTo>
                  <a:pt x="1115432" y="397050"/>
                </a:lnTo>
                <a:lnTo>
                  <a:pt x="170443" y="397050"/>
                </a:lnTo>
                <a:close/>
              </a:path>
            </a:pathLst>
          </a:custGeom>
          <a:solidFill>
            <a:srgbClr val="FF0000"/>
          </a:solidFill>
          <a:ln cap="flat" cmpd="sng" w="42500">
            <a:solidFill>
              <a:srgbClr val="B05C0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13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p57"/>
          <p:cNvSpPr txBox="1"/>
          <p:nvPr>
            <p:ph type="title"/>
          </p:nvPr>
        </p:nvSpPr>
        <p:spPr>
          <a:xfrm>
            <a:off x="107950" y="19050"/>
            <a:ext cx="8686800" cy="1322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61671"/>
              </a:buClr>
              <a:buSzPts val="2800"/>
              <a:buFont typeface="Arial"/>
              <a:buNone/>
            </a:pPr>
            <a:r>
              <a:rPr b="1" i="0" lang="en-US" sz="2800" u="none">
                <a:solidFill>
                  <a:srgbClr val="B61671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rPr>
              <a:t>Питања која себи поставља школа или наставник у процесу самовредновања</a:t>
            </a:r>
            <a:endParaRPr/>
          </a:p>
        </p:txBody>
      </p:sp>
      <p:sp>
        <p:nvSpPr>
          <p:cNvPr id="415" name="Google Shape;415;p57"/>
          <p:cNvSpPr txBox="1"/>
          <p:nvPr>
            <p:ph idx="1" type="body"/>
          </p:nvPr>
        </p:nvSpPr>
        <p:spPr>
          <a:xfrm>
            <a:off x="609600" y="1557337"/>
            <a:ext cx="5962500" cy="43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82875" spcFirstLastPara="1" rIns="91425" wrap="square" tIns="91425">
            <a:noAutofit/>
          </a:bodyPr>
          <a:lstStyle/>
          <a:p>
            <a:pPr indent="-265112" lvl="0" marL="26511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61671"/>
              </a:buClr>
              <a:buSzPts val="2240"/>
              <a:buFont typeface="Noto Sans Symbols"/>
              <a:buChar char="❖"/>
            </a:pPr>
            <a:r>
              <a:rPr b="0" i="0" lang="en-US" sz="2800" u="non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Колико је добра наша школа?</a:t>
            </a:r>
            <a:endParaRPr/>
          </a:p>
          <a:p>
            <a:pPr indent="-265112" lvl="0" marL="265112" marR="0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B61671"/>
              </a:buClr>
              <a:buSzPts val="2240"/>
              <a:buFont typeface="Noto Sans Symbols"/>
              <a:buChar char="❖"/>
            </a:pPr>
            <a:r>
              <a:rPr b="0" i="0" lang="en-US" sz="2800" u="non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Које смо исходе постигли?</a:t>
            </a:r>
            <a:endParaRPr/>
          </a:p>
          <a:p>
            <a:pPr indent="-265112" lvl="0" marL="265112" marR="0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B61671"/>
              </a:buClr>
              <a:buSzPts val="2240"/>
              <a:buFont typeface="Noto Sans Symbols"/>
              <a:buChar char="❖"/>
            </a:pPr>
            <a:r>
              <a:rPr b="0" i="0" lang="en-US" sz="2800" u="non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Колико добро задовољавамо потребе наше школе?</a:t>
            </a:r>
            <a:endParaRPr/>
          </a:p>
          <a:p>
            <a:pPr indent="-265112" lvl="0" marL="265112" marR="0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B61671"/>
              </a:buClr>
              <a:buSzPts val="2240"/>
              <a:buFont typeface="Noto Sans Symbols"/>
              <a:buChar char="❖"/>
            </a:pPr>
            <a:r>
              <a:rPr b="0" i="0" lang="en-US" sz="2800" u="non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Колико је добро васпитање и образовање које пружамо?</a:t>
            </a:r>
            <a:endParaRPr/>
          </a:p>
          <a:p>
            <a:pPr indent="-265112" lvl="0" marL="265112" marR="0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B61671"/>
              </a:buClr>
              <a:buSzPts val="2240"/>
              <a:buFont typeface="Noto Sans Symbols"/>
              <a:buChar char="❖"/>
            </a:pPr>
            <a:r>
              <a:rPr b="0" i="0" lang="en-US" sz="2800" u="non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Које су наше могућности, капацитети и ресурси за унапређење?</a:t>
            </a:r>
            <a:endParaRPr/>
          </a:p>
        </p:txBody>
      </p:sp>
      <p:pic>
        <p:nvPicPr>
          <p:cNvPr descr="B9HM9CAHNBPTECANFMTWRCA8ZPJZ6CAQ5FOVKCA19OEC1CA74JYMSCARFMKF6CA5O99S4CAPETCISCANERUD4CA8S2NM7CA001PLWCA8PA0KMCACF7EONCALWH10WCAFE9042CAEP97Z3CA5HPFETCAWAA417.jpg" id="416" name="Google Shape;416;p57"/>
          <p:cNvPicPr preferRelativeResize="0"/>
          <p:nvPr>
            <p:ph idx="2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588125" y="1412875"/>
            <a:ext cx="2000100" cy="2736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2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p58"/>
          <p:cNvSpPr txBox="1"/>
          <p:nvPr>
            <p:ph type="title"/>
          </p:nvPr>
        </p:nvSpPr>
        <p:spPr>
          <a:xfrm>
            <a:off x="503237" y="4983162"/>
            <a:ext cx="8183700" cy="1052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600">
              <a:solidFill>
                <a:srgbClr val="FF8D3E"/>
              </a:solidFill>
              <a:effectLst>
                <a:outerShdw blurRad="53975" rotWithShape="0" algn="tl" dir="5400000" dist="22860">
                  <a:srgbClr val="000000">
                    <a:alpha val="55000"/>
                  </a:srgbClr>
                </a:outerShdw>
              </a:effectLst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23" name="Google Shape;423;p58"/>
          <p:cNvSpPr txBox="1"/>
          <p:nvPr>
            <p:ph idx="1" type="body"/>
          </p:nvPr>
        </p:nvSpPr>
        <p:spPr>
          <a:xfrm>
            <a:off x="503237" y="530225"/>
            <a:ext cx="8183700" cy="4187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82875" spcFirstLastPara="1" rIns="91425" wrap="square" tIns="91425">
            <a:noAutofit/>
          </a:bodyPr>
          <a:lstStyle/>
          <a:p>
            <a:pPr indent="-122872" lvl="0" marL="265112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None/>
            </a:pPr>
            <a:r>
              <a:t/>
            </a:r>
            <a:endParaRPr sz="28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24" name="Google Shape;424;p58"/>
          <p:cNvSpPr/>
          <p:nvPr/>
        </p:nvSpPr>
        <p:spPr>
          <a:xfrm>
            <a:off x="611187" y="476250"/>
            <a:ext cx="5832475" cy="2447925"/>
          </a:xfrm>
          <a:prstGeom prst="flowChartPunchedCard">
            <a:avLst/>
          </a:prstGeom>
          <a:solidFill>
            <a:srgbClr val="BFAFCF"/>
          </a:solidFill>
          <a:ln cap="flat" cmpd="sng" w="42500">
            <a:solidFill>
              <a:srgbClr val="B05C0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4221"/>
              </a:buClr>
              <a:buSzPts val="2400"/>
              <a:buFont typeface="Verdana"/>
              <a:buNone/>
            </a:pPr>
            <a:r>
              <a:rPr b="1" i="0" lang="en-US" sz="2400" u="none">
                <a:solidFill>
                  <a:srgbClr val="274221"/>
                </a:solidFill>
                <a:latin typeface="Verdana"/>
                <a:ea typeface="Verdana"/>
                <a:cs typeface="Verdana"/>
                <a:sym typeface="Verdana"/>
              </a:rPr>
              <a:t>ПРАВИЛНИК О СТАНДАРДИМА КВАЛИТЕТА РАДА УСТАНОВЕ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4221"/>
              </a:buClr>
              <a:buSzPts val="2000"/>
              <a:buFont typeface="Verdana"/>
              <a:buNone/>
            </a:pPr>
            <a:r>
              <a:rPr b="1" i="0" lang="en-US" sz="2000" u="none">
                <a:solidFill>
                  <a:srgbClr val="274221"/>
                </a:solidFill>
                <a:latin typeface="Verdana"/>
                <a:ea typeface="Verdana"/>
                <a:cs typeface="Verdana"/>
                <a:sym typeface="Verdana"/>
              </a:rPr>
              <a:t>(Службени гласник РС,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4221"/>
              </a:buClr>
              <a:buSzPts val="2000"/>
              <a:buFont typeface="Verdana"/>
              <a:buNone/>
            </a:pPr>
            <a:r>
              <a:rPr b="1" i="0" lang="en-US" sz="2000" u="none">
                <a:solidFill>
                  <a:srgbClr val="274221"/>
                </a:solidFill>
                <a:latin typeface="Verdana"/>
                <a:ea typeface="Verdana"/>
                <a:cs typeface="Verdana"/>
                <a:sym typeface="Verdana"/>
              </a:rPr>
              <a:t> бр. 7/2011.)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4221"/>
              </a:buClr>
              <a:buSzPts val="2400"/>
              <a:buFont typeface="Verdana"/>
              <a:buNone/>
            </a:pPr>
            <a:r>
              <a:rPr b="1" i="0" lang="en-US" sz="2400" u="none">
                <a:solidFill>
                  <a:srgbClr val="274221"/>
                </a:solidFill>
                <a:latin typeface="Verdana"/>
                <a:ea typeface="Verdana"/>
                <a:cs typeface="Verdana"/>
                <a:sym typeface="Verdana"/>
              </a:rPr>
              <a:t>НОВИ:(Службени гласник РС,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4221"/>
              </a:buClr>
              <a:buSzPts val="2400"/>
              <a:buFont typeface="Verdana"/>
              <a:buNone/>
            </a:pPr>
            <a:r>
              <a:rPr b="1" i="0" lang="en-US" sz="2400" u="none">
                <a:solidFill>
                  <a:srgbClr val="274221"/>
                </a:solidFill>
                <a:latin typeface="Verdana"/>
                <a:ea typeface="Verdana"/>
                <a:cs typeface="Verdana"/>
                <a:sym typeface="Verdana"/>
              </a:rPr>
              <a:t> бр. 14/2018.)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400" u="none">
              <a:solidFill>
                <a:srgbClr val="27422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25" name="Google Shape;425;p58"/>
          <p:cNvSpPr/>
          <p:nvPr/>
        </p:nvSpPr>
        <p:spPr>
          <a:xfrm>
            <a:off x="2513012" y="3141662"/>
            <a:ext cx="5759450" cy="2808287"/>
          </a:xfrm>
          <a:custGeom>
            <a:rect b="b" l="l" r="r" t="t"/>
            <a:pathLst>
              <a:path extrusionOk="0" h="2808287" w="5759450">
                <a:moveTo>
                  <a:pt x="0" y="0"/>
                </a:moveTo>
                <a:lnTo>
                  <a:pt x="5291393" y="0"/>
                </a:lnTo>
                <a:lnTo>
                  <a:pt x="5759450" y="468057"/>
                </a:lnTo>
                <a:lnTo>
                  <a:pt x="5759450" y="2808287"/>
                </a:lnTo>
                <a:lnTo>
                  <a:pt x="5759450" y="2808287"/>
                </a:lnTo>
                <a:lnTo>
                  <a:pt x="468057" y="2808287"/>
                </a:lnTo>
                <a:lnTo>
                  <a:pt x="0" y="2340230"/>
                </a:ln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  <a:ln cap="flat" cmpd="sng" w="42500">
            <a:solidFill>
              <a:srgbClr val="B05C0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B6431"/>
              </a:buClr>
              <a:buSzPts val="2400"/>
              <a:buFont typeface="Verdana"/>
              <a:buNone/>
            </a:pPr>
            <a:r>
              <a:rPr b="1" i="0" lang="en-US" sz="2400" u="none">
                <a:solidFill>
                  <a:srgbClr val="3B6431"/>
                </a:solidFill>
                <a:latin typeface="Verdana"/>
                <a:ea typeface="Verdana"/>
                <a:cs typeface="Verdana"/>
                <a:sym typeface="Verdana"/>
              </a:rPr>
              <a:t>ПРАВИЛНИК О ВРЕДНОВАЊУ КВАЛИТЕТА РАДА УСТАНОВЕ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B6431"/>
              </a:buClr>
              <a:buSzPts val="2400"/>
              <a:buFont typeface="Verdana"/>
              <a:buNone/>
            </a:pPr>
            <a:r>
              <a:rPr b="1" i="0" lang="en-US" sz="2400" u="none">
                <a:solidFill>
                  <a:srgbClr val="3B6431"/>
                </a:solidFill>
                <a:latin typeface="Verdana"/>
                <a:ea typeface="Verdana"/>
                <a:cs typeface="Verdana"/>
                <a:sym typeface="Verdana"/>
              </a:rPr>
              <a:t>(Службени гласник </a:t>
            </a:r>
            <a:r>
              <a:rPr b="1" i="0" lang="en-US" sz="2400" u="none">
                <a:solidFill>
                  <a:srgbClr val="274221"/>
                </a:solidFill>
                <a:latin typeface="Verdana"/>
                <a:ea typeface="Verdana"/>
                <a:cs typeface="Verdana"/>
                <a:sym typeface="Verdana"/>
              </a:rPr>
              <a:t>РС,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4221"/>
              </a:buClr>
              <a:buSzPts val="2400"/>
              <a:buFont typeface="Verdana"/>
              <a:buNone/>
            </a:pPr>
            <a:r>
              <a:rPr b="1" i="0" lang="en-US" sz="2400" u="none">
                <a:solidFill>
                  <a:srgbClr val="274221"/>
                </a:solidFill>
                <a:latin typeface="Verdana"/>
                <a:ea typeface="Verdana"/>
                <a:cs typeface="Verdana"/>
                <a:sym typeface="Verdana"/>
              </a:rPr>
              <a:t> бр. </a:t>
            </a:r>
            <a:r>
              <a:rPr b="1" i="0" lang="en-US" sz="2400" u="none">
                <a:solidFill>
                  <a:srgbClr val="3B6431"/>
                </a:solidFill>
                <a:latin typeface="Verdana"/>
                <a:ea typeface="Verdana"/>
                <a:cs typeface="Verdana"/>
                <a:sym typeface="Verdana"/>
              </a:rPr>
              <a:t>9/2012)</a:t>
            </a: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29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p59"/>
          <p:cNvSpPr txBox="1"/>
          <p:nvPr>
            <p:ph type="title"/>
          </p:nvPr>
        </p:nvSpPr>
        <p:spPr>
          <a:xfrm>
            <a:off x="503237" y="4983162"/>
            <a:ext cx="8183700" cy="1052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3600"/>
              <a:buFont typeface="Verdana"/>
              <a:buNone/>
            </a:pPr>
            <a:r>
              <a:rPr b="1" i="0" lang="en-US" sz="3600" u="none">
                <a:solidFill>
                  <a:srgbClr val="C00000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Verdana"/>
                <a:ea typeface="Verdana"/>
                <a:cs typeface="Verdana"/>
                <a:sym typeface="Verdana"/>
              </a:rPr>
              <a:t>Стандарди квалитета школа</a:t>
            </a:r>
            <a:endParaRPr/>
          </a:p>
        </p:txBody>
      </p:sp>
      <p:sp>
        <p:nvSpPr>
          <p:cNvPr id="431" name="Google Shape;431;p59"/>
          <p:cNvSpPr txBox="1"/>
          <p:nvPr>
            <p:ph idx="1" type="body"/>
          </p:nvPr>
        </p:nvSpPr>
        <p:spPr>
          <a:xfrm>
            <a:off x="503237" y="530225"/>
            <a:ext cx="8183700" cy="3898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82875" spcFirstLastPara="1" rIns="91425" wrap="square" tIns="91425">
            <a:noAutofit/>
          </a:bodyPr>
          <a:lstStyle/>
          <a:p>
            <a:pPr indent="-122872" lvl="0" marL="265112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None/>
            </a:pPr>
            <a:r>
              <a:t/>
            </a:r>
            <a:endParaRPr sz="28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32" name="Google Shape;432;p59"/>
          <p:cNvSpPr/>
          <p:nvPr/>
        </p:nvSpPr>
        <p:spPr>
          <a:xfrm>
            <a:off x="1198562" y="714375"/>
            <a:ext cx="6858000" cy="928800"/>
          </a:xfrm>
          <a:prstGeom prst="downArrow">
            <a:avLst>
              <a:gd fmla="val 7694" name="adj1"/>
              <a:gd fmla="val 50000" name="adj2"/>
            </a:avLst>
          </a:prstGeom>
          <a:gradFill>
            <a:gsLst>
              <a:gs pos="0">
                <a:srgbClr val="E78388"/>
              </a:gs>
              <a:gs pos="25000">
                <a:srgbClr val="ED8C91"/>
              </a:gs>
              <a:gs pos="100000">
                <a:srgbClr val="FBCACC"/>
              </a:gs>
            </a:gsLst>
            <a:lin ang="16200038" scaled="0"/>
          </a:gradFill>
          <a:ln cap="flat" cmpd="sng" w="9525">
            <a:solidFill>
              <a:srgbClr val="BD0C1F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63500" dir="5400000" dist="38100">
              <a:srgbClr val="000000">
                <a:alpha val="3961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800"/>
              <a:buFont typeface="Verdana"/>
              <a:buNone/>
            </a:pPr>
            <a:r>
              <a:rPr b="1" i="1" lang="en-US" sz="1800" u="none">
                <a:solidFill>
                  <a:srgbClr val="C00000"/>
                </a:solidFill>
                <a:latin typeface="Verdana"/>
                <a:ea typeface="Verdana"/>
                <a:cs typeface="Verdana"/>
                <a:sym typeface="Verdana"/>
              </a:rPr>
              <a:t>ОБЛАСТИ КВАЛИТЕТА</a:t>
            </a:r>
            <a:endParaRPr/>
          </a:p>
        </p:txBody>
      </p:sp>
      <p:sp>
        <p:nvSpPr>
          <p:cNvPr id="433" name="Google Shape;433;p59"/>
          <p:cNvSpPr/>
          <p:nvPr/>
        </p:nvSpPr>
        <p:spPr>
          <a:xfrm>
            <a:off x="571500" y="1484312"/>
            <a:ext cx="3714768" cy="2057400"/>
          </a:xfrm>
          <a:prstGeom prst="irregularSeal1">
            <a:avLst/>
          </a:prstGeom>
          <a:gradFill>
            <a:gsLst>
              <a:gs pos="0">
                <a:srgbClr val="8DABCC"/>
              </a:gs>
              <a:gs pos="25000">
                <a:srgbClr val="97B3D3"/>
              </a:gs>
              <a:gs pos="100000">
                <a:srgbClr val="D1DEEE"/>
              </a:gs>
            </a:gsLst>
            <a:lin ang="16200038" scaled="0"/>
          </a:gradFill>
          <a:ln cap="flat" cmpd="sng" w="9525">
            <a:solidFill>
              <a:srgbClr val="035E94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63500" dir="5400000" dist="38100">
              <a:srgbClr val="000000">
                <a:alpha val="3961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1800"/>
              <a:buFont typeface="Verdana"/>
              <a:buNone/>
            </a:pPr>
            <a:r>
              <a:rPr b="1" i="0" lang="en-US" sz="1800" u="none">
                <a:solidFill>
                  <a:srgbClr val="7030A0"/>
                </a:solidFill>
                <a:latin typeface="Verdana"/>
                <a:ea typeface="Verdana"/>
                <a:cs typeface="Verdana"/>
                <a:sym typeface="Verdana"/>
              </a:rPr>
              <a:t>Школски програм и годишњи план рада</a:t>
            </a:r>
            <a:endParaRPr/>
          </a:p>
        </p:txBody>
      </p:sp>
      <p:sp>
        <p:nvSpPr>
          <p:cNvPr id="434" name="Google Shape;434;p59"/>
          <p:cNvSpPr/>
          <p:nvPr/>
        </p:nvSpPr>
        <p:spPr>
          <a:xfrm>
            <a:off x="3419475" y="1916112"/>
            <a:ext cx="3105162" cy="1785942"/>
          </a:xfrm>
          <a:prstGeom prst="irregularSeal2">
            <a:avLst/>
          </a:prstGeom>
          <a:solidFill>
            <a:schemeClr val="accent1"/>
          </a:solidFill>
          <a:ln cap="flat" cmpd="sng" w="381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63500" dir="5400000" dist="38100">
              <a:srgbClr val="000000">
                <a:alpha val="3961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800"/>
              <a:buFont typeface="Verdana"/>
              <a:buNone/>
            </a:pPr>
            <a:r>
              <a:rPr b="1" i="0" lang="en-US" sz="1800" u="none">
                <a:solidFill>
                  <a:srgbClr val="C00000"/>
                </a:solidFill>
                <a:latin typeface="Verdana"/>
                <a:ea typeface="Verdana"/>
                <a:cs typeface="Verdana"/>
                <a:sym typeface="Verdana"/>
              </a:rPr>
              <a:t>Настава и 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800"/>
              <a:buFont typeface="Verdana"/>
              <a:buNone/>
            </a:pPr>
            <a:r>
              <a:rPr b="1" i="0" lang="en-US" sz="1800" u="none">
                <a:solidFill>
                  <a:srgbClr val="C00000"/>
                </a:solidFill>
                <a:latin typeface="Verdana"/>
                <a:ea typeface="Verdana"/>
                <a:cs typeface="Verdana"/>
                <a:sym typeface="Verdana"/>
              </a:rPr>
              <a:t>учење</a:t>
            </a:r>
            <a:endParaRPr/>
          </a:p>
        </p:txBody>
      </p:sp>
      <p:sp>
        <p:nvSpPr>
          <p:cNvPr id="435" name="Google Shape;435;p59"/>
          <p:cNvSpPr/>
          <p:nvPr/>
        </p:nvSpPr>
        <p:spPr>
          <a:xfrm>
            <a:off x="5867400" y="981075"/>
            <a:ext cx="3571884" cy="2143152"/>
          </a:xfrm>
          <a:prstGeom prst="irregularSeal2">
            <a:avLst/>
          </a:prstGeom>
          <a:solidFill>
            <a:srgbClr val="89C3E5"/>
          </a:solidFill>
          <a:ln cap="flat" cmpd="sng" w="381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63500" dir="5400000" dist="38100">
              <a:srgbClr val="000000">
                <a:alpha val="3961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600"/>
              <a:buFont typeface="Verdana"/>
              <a:buNone/>
            </a:pPr>
            <a:r>
              <a:rPr b="1" i="0" lang="en-US" sz="1600" u="none">
                <a:solidFill>
                  <a:srgbClr val="C00000"/>
                </a:solidFill>
                <a:latin typeface="Verdana"/>
                <a:ea typeface="Verdana"/>
                <a:cs typeface="Verdana"/>
                <a:sym typeface="Verdana"/>
              </a:rPr>
              <a:t>Образовна постигнућа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600"/>
              <a:buFont typeface="Verdana"/>
              <a:buNone/>
            </a:pPr>
            <a:r>
              <a:rPr b="1" i="0" lang="en-US" sz="1600" u="none">
                <a:solidFill>
                  <a:srgbClr val="C00000"/>
                </a:solidFill>
                <a:latin typeface="Verdana"/>
                <a:ea typeface="Verdana"/>
                <a:cs typeface="Verdana"/>
                <a:sym typeface="Verdana"/>
              </a:rPr>
              <a:t>ученика</a:t>
            </a:r>
            <a:endParaRPr/>
          </a:p>
        </p:txBody>
      </p:sp>
      <p:sp>
        <p:nvSpPr>
          <p:cNvPr id="436" name="Google Shape;436;p59"/>
          <p:cNvSpPr/>
          <p:nvPr/>
        </p:nvSpPr>
        <p:spPr>
          <a:xfrm>
            <a:off x="3419475" y="3516312"/>
            <a:ext cx="3714768" cy="1914516"/>
          </a:xfrm>
          <a:prstGeom prst="irregularSeal2">
            <a:avLst/>
          </a:prstGeom>
          <a:solidFill>
            <a:srgbClr val="B3D6AC"/>
          </a:solidFill>
          <a:ln cap="flat" cmpd="sng" w="9525">
            <a:solidFill>
              <a:srgbClr val="439631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63500" dir="5400000" dist="38100">
              <a:srgbClr val="000000">
                <a:alpha val="3961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1800"/>
              <a:buFont typeface="Verdana"/>
              <a:buNone/>
            </a:pPr>
            <a:r>
              <a:rPr b="1" i="0" lang="en-US" sz="1800" u="none">
                <a:solidFill>
                  <a:srgbClr val="7030A0"/>
                </a:solidFill>
                <a:latin typeface="Verdana"/>
                <a:ea typeface="Verdana"/>
                <a:cs typeface="Verdana"/>
                <a:sym typeface="Verdana"/>
              </a:rPr>
              <a:t>Органција рада школе и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1800"/>
              <a:buFont typeface="Verdana"/>
              <a:buNone/>
            </a:pPr>
            <a:r>
              <a:rPr b="1" i="0" lang="en-US" sz="1800" u="none">
                <a:solidFill>
                  <a:srgbClr val="7030A0"/>
                </a:solidFill>
                <a:latin typeface="Verdana"/>
                <a:ea typeface="Verdana"/>
                <a:cs typeface="Verdana"/>
                <a:sym typeface="Verdana"/>
              </a:rPr>
              <a:t>руковоње</a:t>
            </a:r>
            <a:endParaRPr/>
          </a:p>
        </p:txBody>
      </p:sp>
      <p:sp>
        <p:nvSpPr>
          <p:cNvPr id="437" name="Google Shape;437;p59"/>
          <p:cNvSpPr/>
          <p:nvPr/>
        </p:nvSpPr>
        <p:spPr>
          <a:xfrm>
            <a:off x="677862" y="4529137"/>
            <a:ext cx="3500442" cy="914382"/>
          </a:xfrm>
          <a:prstGeom prst="irregularSeal2">
            <a:avLst/>
          </a:prstGeom>
          <a:gradFill>
            <a:gsLst>
              <a:gs pos="0">
                <a:srgbClr val="E78388"/>
              </a:gs>
              <a:gs pos="25000">
                <a:srgbClr val="ED8C91"/>
              </a:gs>
              <a:gs pos="100000">
                <a:srgbClr val="FBCACC"/>
              </a:gs>
            </a:gsLst>
            <a:lin ang="16200038" scaled="0"/>
          </a:gradFill>
          <a:ln cap="flat" cmpd="sng" w="9525">
            <a:solidFill>
              <a:srgbClr val="BD0C1F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63500" dir="5400000" dist="38100">
              <a:srgbClr val="000000">
                <a:alpha val="3961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1800"/>
              <a:buFont typeface="Verdana"/>
              <a:buNone/>
            </a:pPr>
            <a:r>
              <a:rPr b="1" i="0" lang="en-US" sz="1800" u="none">
                <a:solidFill>
                  <a:srgbClr val="7030A0"/>
                </a:solidFill>
                <a:latin typeface="Verdana"/>
                <a:ea typeface="Verdana"/>
                <a:cs typeface="Verdana"/>
                <a:sym typeface="Verdana"/>
              </a:rPr>
              <a:t>Етос</a:t>
            </a:r>
            <a:endParaRPr/>
          </a:p>
        </p:txBody>
      </p:sp>
      <p:sp>
        <p:nvSpPr>
          <p:cNvPr id="438" name="Google Shape;438;p59"/>
          <p:cNvSpPr/>
          <p:nvPr/>
        </p:nvSpPr>
        <p:spPr>
          <a:xfrm>
            <a:off x="179387" y="3284537"/>
            <a:ext cx="4106862" cy="1441476"/>
          </a:xfrm>
          <a:prstGeom prst="irregularSeal2">
            <a:avLst/>
          </a:prstGeom>
          <a:gradFill>
            <a:gsLst>
              <a:gs pos="0">
                <a:srgbClr val="2B691E"/>
              </a:gs>
              <a:gs pos="60000">
                <a:srgbClr val="429230"/>
              </a:gs>
              <a:gs pos="100000">
                <a:srgbClr val="65BA57"/>
              </a:gs>
            </a:gsLst>
            <a:lin ang="16200038" scaled="0"/>
          </a:gradFill>
          <a:ln cap="flat" cmpd="sng" w="9525">
            <a:solidFill>
              <a:srgbClr val="439631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63500" dir="5400000" dist="38100">
              <a:srgbClr val="000000">
                <a:alpha val="3961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Verdana"/>
              <a:buNone/>
            </a:pPr>
            <a:r>
              <a:rPr b="1" i="0" lang="en-US" sz="1800" u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Подршка ученицима</a:t>
            </a:r>
            <a:endParaRPr/>
          </a:p>
        </p:txBody>
      </p:sp>
      <p:sp>
        <p:nvSpPr>
          <p:cNvPr id="439" name="Google Shape;439;p59"/>
          <p:cNvSpPr/>
          <p:nvPr/>
        </p:nvSpPr>
        <p:spPr>
          <a:xfrm>
            <a:off x="6011862" y="3071812"/>
            <a:ext cx="3224232" cy="1857384"/>
          </a:xfrm>
          <a:prstGeom prst="irregularSeal2">
            <a:avLst/>
          </a:prstGeom>
          <a:solidFill>
            <a:srgbClr val="FBCC9A"/>
          </a:solidFill>
          <a:ln cap="flat" cmpd="sng" w="381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63500" dir="5400000" dist="38100">
              <a:srgbClr val="000000">
                <a:alpha val="3961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2000"/>
              <a:buFont typeface="Verdana"/>
              <a:buNone/>
            </a:pPr>
            <a:r>
              <a:rPr b="1" i="0" lang="en-US" sz="2000" u="none">
                <a:solidFill>
                  <a:srgbClr val="7030A0"/>
                </a:solidFill>
                <a:latin typeface="Verdana"/>
                <a:ea typeface="Verdana"/>
                <a:cs typeface="Verdana"/>
                <a:sym typeface="Verdana"/>
              </a:rPr>
              <a:t>Ресурси</a:t>
            </a:r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43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p60"/>
          <p:cNvSpPr txBox="1"/>
          <p:nvPr>
            <p:ph type="title"/>
          </p:nvPr>
        </p:nvSpPr>
        <p:spPr>
          <a:xfrm>
            <a:off x="503237" y="4983162"/>
            <a:ext cx="8183700" cy="1052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3600"/>
              <a:buFont typeface="Verdana"/>
              <a:buNone/>
            </a:pPr>
            <a:r>
              <a:rPr b="1" i="0" lang="en-US" sz="3600" u="none">
                <a:solidFill>
                  <a:srgbClr val="C00000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Verdana"/>
                <a:ea typeface="Verdana"/>
                <a:cs typeface="Verdana"/>
                <a:sym typeface="Verdana"/>
              </a:rPr>
              <a:t>Стандарди квалитета школа</a:t>
            </a:r>
            <a:endParaRPr/>
          </a:p>
        </p:txBody>
      </p:sp>
      <p:sp>
        <p:nvSpPr>
          <p:cNvPr id="445" name="Google Shape;445;p60"/>
          <p:cNvSpPr txBox="1"/>
          <p:nvPr>
            <p:ph idx="1" type="body"/>
          </p:nvPr>
        </p:nvSpPr>
        <p:spPr>
          <a:xfrm>
            <a:off x="503237" y="530225"/>
            <a:ext cx="8183700" cy="3898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82875" spcFirstLastPara="1" rIns="91425" wrap="square" tIns="91425">
            <a:noAutofit/>
          </a:bodyPr>
          <a:lstStyle/>
          <a:p>
            <a:pPr indent="-122872" lvl="0" marL="265112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None/>
            </a:pPr>
            <a:r>
              <a:t/>
            </a:r>
            <a:endParaRPr sz="28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46" name="Google Shape;446;p60"/>
          <p:cNvSpPr/>
          <p:nvPr/>
        </p:nvSpPr>
        <p:spPr>
          <a:xfrm>
            <a:off x="1198562" y="714375"/>
            <a:ext cx="6858000" cy="928800"/>
          </a:xfrm>
          <a:prstGeom prst="downArrow">
            <a:avLst>
              <a:gd fmla="val 7694" name="adj1"/>
              <a:gd fmla="val 50000" name="adj2"/>
            </a:avLst>
          </a:prstGeom>
          <a:gradFill>
            <a:gsLst>
              <a:gs pos="0">
                <a:srgbClr val="E78388"/>
              </a:gs>
              <a:gs pos="25000">
                <a:srgbClr val="ED8C91"/>
              </a:gs>
              <a:gs pos="100000">
                <a:srgbClr val="FBCACC"/>
              </a:gs>
            </a:gsLst>
            <a:lin ang="16200038" scaled="0"/>
          </a:gradFill>
          <a:ln cap="flat" cmpd="sng" w="9525">
            <a:solidFill>
              <a:srgbClr val="BD0C1F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63500" dir="5400000" dist="38100">
              <a:srgbClr val="000000">
                <a:alpha val="3961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800"/>
              <a:buFont typeface="Verdana"/>
              <a:buNone/>
            </a:pPr>
            <a:r>
              <a:rPr b="1" i="1" lang="en-US" sz="1800" u="none">
                <a:solidFill>
                  <a:srgbClr val="C00000"/>
                </a:solidFill>
                <a:latin typeface="Verdana"/>
                <a:ea typeface="Verdana"/>
                <a:cs typeface="Verdana"/>
                <a:sym typeface="Verdana"/>
              </a:rPr>
              <a:t>ОБЛАСТИ КВАЛИТЕТА</a:t>
            </a:r>
            <a:endParaRPr/>
          </a:p>
        </p:txBody>
      </p:sp>
      <p:sp>
        <p:nvSpPr>
          <p:cNvPr id="447" name="Google Shape;447;p60"/>
          <p:cNvSpPr/>
          <p:nvPr/>
        </p:nvSpPr>
        <p:spPr>
          <a:xfrm>
            <a:off x="446087" y="1484312"/>
            <a:ext cx="4106862" cy="2057400"/>
          </a:xfrm>
          <a:prstGeom prst="irregularSeal1">
            <a:avLst/>
          </a:prstGeom>
          <a:gradFill>
            <a:gsLst>
              <a:gs pos="0">
                <a:srgbClr val="8DABCC"/>
              </a:gs>
              <a:gs pos="25000">
                <a:srgbClr val="97B3D3"/>
              </a:gs>
              <a:gs pos="100000">
                <a:srgbClr val="D1DEEE"/>
              </a:gs>
            </a:gsLst>
            <a:lin ang="16200038" scaled="0"/>
          </a:gradFill>
          <a:ln cap="flat" cmpd="sng" w="9525">
            <a:solidFill>
              <a:srgbClr val="035E94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63500" dir="5400000" dist="38100">
              <a:srgbClr val="000000">
                <a:alpha val="3961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1800"/>
              <a:buFont typeface="Verdana"/>
              <a:buNone/>
            </a:pPr>
            <a:r>
              <a:rPr b="1" i="0" lang="en-US" sz="1800" u="none">
                <a:solidFill>
                  <a:srgbClr val="7030A0"/>
                </a:solidFill>
                <a:latin typeface="Verdana"/>
                <a:ea typeface="Verdana"/>
                <a:cs typeface="Verdana"/>
                <a:sym typeface="Verdana"/>
              </a:rPr>
              <a:t>Програмирање,планирање и извештавање</a:t>
            </a:r>
            <a:endParaRPr/>
          </a:p>
        </p:txBody>
      </p:sp>
      <p:sp>
        <p:nvSpPr>
          <p:cNvPr id="448" name="Google Shape;448;p60"/>
          <p:cNvSpPr/>
          <p:nvPr/>
        </p:nvSpPr>
        <p:spPr>
          <a:xfrm>
            <a:off x="3419475" y="1916112"/>
            <a:ext cx="3105162" cy="1785942"/>
          </a:xfrm>
          <a:prstGeom prst="irregularSeal2">
            <a:avLst/>
          </a:prstGeom>
          <a:solidFill>
            <a:schemeClr val="accent1"/>
          </a:solidFill>
          <a:ln cap="flat" cmpd="sng" w="381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63500" dir="5400000" dist="38100">
              <a:srgbClr val="000000">
                <a:alpha val="3961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800"/>
              <a:buFont typeface="Verdana"/>
              <a:buNone/>
            </a:pPr>
            <a:r>
              <a:rPr b="1" i="0" lang="en-US" sz="1800" u="none">
                <a:solidFill>
                  <a:srgbClr val="C00000"/>
                </a:solidFill>
                <a:latin typeface="Verdana"/>
                <a:ea typeface="Verdana"/>
                <a:cs typeface="Verdana"/>
                <a:sym typeface="Verdana"/>
              </a:rPr>
              <a:t>Настава и 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800"/>
              <a:buFont typeface="Verdana"/>
              <a:buNone/>
            </a:pPr>
            <a:r>
              <a:rPr b="1" i="0" lang="en-US" sz="1800" u="none">
                <a:solidFill>
                  <a:srgbClr val="C00000"/>
                </a:solidFill>
                <a:latin typeface="Verdana"/>
                <a:ea typeface="Verdana"/>
                <a:cs typeface="Verdana"/>
                <a:sym typeface="Verdana"/>
              </a:rPr>
              <a:t>учење</a:t>
            </a:r>
            <a:endParaRPr/>
          </a:p>
        </p:txBody>
      </p:sp>
      <p:sp>
        <p:nvSpPr>
          <p:cNvPr id="449" name="Google Shape;449;p60"/>
          <p:cNvSpPr/>
          <p:nvPr/>
        </p:nvSpPr>
        <p:spPr>
          <a:xfrm>
            <a:off x="5867400" y="981075"/>
            <a:ext cx="3571884" cy="2143152"/>
          </a:xfrm>
          <a:prstGeom prst="irregularSeal2">
            <a:avLst/>
          </a:prstGeom>
          <a:solidFill>
            <a:srgbClr val="89C3E5"/>
          </a:solidFill>
          <a:ln cap="flat" cmpd="sng" w="381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63500" dir="5400000" dist="38100">
              <a:srgbClr val="000000">
                <a:alpha val="3961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600"/>
              <a:buFont typeface="Verdana"/>
              <a:buNone/>
            </a:pPr>
            <a:r>
              <a:rPr b="1" i="0" lang="en-US" sz="1600" u="none">
                <a:solidFill>
                  <a:srgbClr val="C00000"/>
                </a:solidFill>
                <a:latin typeface="Verdana"/>
                <a:ea typeface="Verdana"/>
                <a:cs typeface="Verdana"/>
                <a:sym typeface="Verdana"/>
              </a:rPr>
              <a:t>Образовна постигнућа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600"/>
              <a:buFont typeface="Verdana"/>
              <a:buNone/>
            </a:pPr>
            <a:r>
              <a:rPr b="1" i="0" lang="en-US" sz="1600" u="none">
                <a:solidFill>
                  <a:srgbClr val="C00000"/>
                </a:solidFill>
                <a:latin typeface="Verdana"/>
                <a:ea typeface="Verdana"/>
                <a:cs typeface="Verdana"/>
                <a:sym typeface="Verdana"/>
              </a:rPr>
              <a:t>ученика</a:t>
            </a:r>
            <a:endParaRPr/>
          </a:p>
        </p:txBody>
      </p:sp>
      <p:sp>
        <p:nvSpPr>
          <p:cNvPr id="450" name="Google Shape;450;p60"/>
          <p:cNvSpPr/>
          <p:nvPr/>
        </p:nvSpPr>
        <p:spPr>
          <a:xfrm>
            <a:off x="3779837" y="3086100"/>
            <a:ext cx="4860918" cy="2574936"/>
          </a:xfrm>
          <a:prstGeom prst="irregularSeal2">
            <a:avLst/>
          </a:prstGeom>
          <a:solidFill>
            <a:srgbClr val="B3D6AC"/>
          </a:solidFill>
          <a:ln cap="flat" cmpd="sng" w="9525">
            <a:solidFill>
              <a:srgbClr val="439631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63500" dir="5400000" dist="38100">
              <a:srgbClr val="000000">
                <a:alpha val="3961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1800"/>
              <a:buFont typeface="Verdana"/>
              <a:buNone/>
            </a:pPr>
            <a:r>
              <a:rPr b="1" i="0" lang="en-US" sz="1800" u="none">
                <a:solidFill>
                  <a:srgbClr val="7030A0"/>
                </a:solidFill>
                <a:latin typeface="Verdana"/>
                <a:ea typeface="Verdana"/>
                <a:cs typeface="Verdana"/>
                <a:sym typeface="Verdana"/>
              </a:rPr>
              <a:t>Органција рада школе, управљање људским и материјалним ресурсима</a:t>
            </a:r>
            <a:endParaRPr/>
          </a:p>
        </p:txBody>
      </p:sp>
      <p:sp>
        <p:nvSpPr>
          <p:cNvPr id="451" name="Google Shape;451;p60"/>
          <p:cNvSpPr/>
          <p:nvPr/>
        </p:nvSpPr>
        <p:spPr>
          <a:xfrm>
            <a:off x="960437" y="4545012"/>
            <a:ext cx="3500442" cy="914382"/>
          </a:xfrm>
          <a:prstGeom prst="irregularSeal2">
            <a:avLst/>
          </a:prstGeom>
          <a:gradFill>
            <a:gsLst>
              <a:gs pos="0">
                <a:srgbClr val="E78388"/>
              </a:gs>
              <a:gs pos="25000">
                <a:srgbClr val="ED8C91"/>
              </a:gs>
              <a:gs pos="100000">
                <a:srgbClr val="FBCACC"/>
              </a:gs>
            </a:gsLst>
            <a:lin ang="16200038" scaled="0"/>
          </a:gradFill>
          <a:ln cap="flat" cmpd="sng" w="9525">
            <a:solidFill>
              <a:srgbClr val="BD0C1F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63500" dir="5400000" dist="38100">
              <a:srgbClr val="000000">
                <a:alpha val="3961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1800"/>
              <a:buFont typeface="Verdana"/>
              <a:buNone/>
            </a:pPr>
            <a:r>
              <a:rPr b="1" i="0" lang="en-US" sz="1800" u="none">
                <a:solidFill>
                  <a:srgbClr val="7030A0"/>
                </a:solidFill>
                <a:latin typeface="Verdana"/>
                <a:ea typeface="Verdana"/>
                <a:cs typeface="Verdana"/>
                <a:sym typeface="Verdana"/>
              </a:rPr>
              <a:t>Етос</a:t>
            </a:r>
            <a:endParaRPr/>
          </a:p>
        </p:txBody>
      </p:sp>
      <p:sp>
        <p:nvSpPr>
          <p:cNvPr id="452" name="Google Shape;452;p60"/>
          <p:cNvSpPr/>
          <p:nvPr/>
        </p:nvSpPr>
        <p:spPr>
          <a:xfrm>
            <a:off x="374650" y="3216275"/>
            <a:ext cx="4106862" cy="1441476"/>
          </a:xfrm>
          <a:prstGeom prst="irregularSeal2">
            <a:avLst/>
          </a:prstGeom>
          <a:gradFill>
            <a:gsLst>
              <a:gs pos="0">
                <a:srgbClr val="2B691E"/>
              </a:gs>
              <a:gs pos="60000">
                <a:srgbClr val="429230"/>
              </a:gs>
              <a:gs pos="100000">
                <a:srgbClr val="65BA57"/>
              </a:gs>
            </a:gsLst>
            <a:lin ang="16200038" scaled="0"/>
          </a:gradFill>
          <a:ln cap="flat" cmpd="sng" w="9525">
            <a:solidFill>
              <a:srgbClr val="439631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63500" dir="5400000" dist="38100">
              <a:srgbClr val="000000">
                <a:alpha val="3961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Verdana"/>
              <a:buNone/>
            </a:pPr>
            <a:r>
              <a:rPr b="1" i="0" lang="en-US" sz="1800" u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Подршка ученицима</a:t>
            </a:r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56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p61"/>
          <p:cNvSpPr txBox="1"/>
          <p:nvPr>
            <p:ph idx="1" type="body"/>
          </p:nvPr>
        </p:nvSpPr>
        <p:spPr>
          <a:xfrm>
            <a:off x="457200" y="304800"/>
            <a:ext cx="8229600" cy="579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82875" spcFirstLastPara="1" rIns="91425" wrap="square" tIns="91425">
            <a:normAutofit/>
          </a:bodyPr>
          <a:lstStyle/>
          <a:p>
            <a:pPr indent="-265112" lvl="0" marL="26511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Noto Sans Symbols"/>
              <a:buNone/>
            </a:pPr>
            <a:r>
              <a:rPr b="0" i="0" lang="en-US" sz="4000" u="none">
                <a:solidFill>
                  <a:srgbClr val="48365A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Вредновање  квалитета  рада установе  врши  се  на  основу</a:t>
            </a:r>
            <a:endParaRPr/>
          </a:p>
          <a:p>
            <a:pPr indent="-265112" lvl="0" marL="265112" marR="0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Noto Sans Symbols"/>
              <a:buNone/>
            </a:pPr>
            <a:r>
              <a:rPr b="0" i="0" lang="en-US" sz="4000" u="none">
                <a:solidFill>
                  <a:srgbClr val="48365A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 </a:t>
            </a:r>
            <a:endParaRPr/>
          </a:p>
          <a:p>
            <a:pPr indent="-265112" lvl="0" marL="265112" marR="0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Noto Sans Symbols"/>
              <a:buNone/>
            </a:pPr>
            <a:r>
              <a:rPr b="0" i="0" lang="en-US" sz="4000" u="sng">
                <a:solidFill>
                  <a:srgbClr val="002060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СТАНДАРДА </a:t>
            </a:r>
            <a:endParaRPr/>
          </a:p>
          <a:p>
            <a:pPr indent="-265112" lvl="0" marL="265112" marR="0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Noto Sans Symbols"/>
              <a:buNone/>
            </a:pPr>
            <a:r>
              <a:rPr b="0" i="0" lang="en-US" sz="4000" u="sng">
                <a:solidFill>
                  <a:srgbClr val="002060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КВАЛИТЕТА  РАДА  УСТАНОВЕ</a:t>
            </a:r>
            <a:endParaRPr/>
          </a:p>
          <a:p>
            <a:pPr indent="-265112" lvl="0" marL="265112" marR="0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Noto Sans Symbols"/>
              <a:buNone/>
            </a:pPr>
            <a:r>
              <a:t/>
            </a:r>
            <a:endParaRPr b="0" i="0" sz="4000" u="sng">
              <a:solidFill>
                <a:srgbClr val="002060"/>
              </a:solidFill>
              <a:latin typeface="Franklin Gothic"/>
              <a:ea typeface="Franklin Gothic"/>
              <a:cs typeface="Franklin Gothic"/>
              <a:sym typeface="Franklin Gothic"/>
            </a:endParaRPr>
          </a:p>
          <a:p>
            <a:pPr indent="-254000" lvl="4" marL="1279525" marR="0" rtl="0" algn="l">
              <a:lnSpc>
                <a:spcPct val="80000"/>
              </a:lnSpc>
              <a:spcBef>
                <a:spcPts val="200"/>
              </a:spcBef>
              <a:spcAft>
                <a:spcPts val="0"/>
              </a:spcAft>
              <a:buClr>
                <a:srgbClr val="4A85BF"/>
              </a:buClr>
              <a:buSzPts val="4000"/>
              <a:buFont typeface="Noto Sans Symbols"/>
              <a:buChar char="✓"/>
            </a:pPr>
            <a:r>
              <a:rPr b="0" i="0" lang="en-US" sz="4000" u="none" cap="none" strike="noStrike">
                <a:solidFill>
                  <a:srgbClr val="48365A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7 кључних области</a:t>
            </a:r>
            <a:endParaRPr/>
          </a:p>
          <a:p>
            <a:pPr indent="-254000" lvl="4" marL="1279525" marR="0" rtl="0" algn="l">
              <a:lnSpc>
                <a:spcPct val="80000"/>
              </a:lnSpc>
              <a:spcBef>
                <a:spcPts val="200"/>
              </a:spcBef>
              <a:spcAft>
                <a:spcPts val="0"/>
              </a:spcAft>
              <a:buClr>
                <a:srgbClr val="4A85BF"/>
              </a:buClr>
              <a:buSzPts val="4000"/>
              <a:buFont typeface="Noto Sans Symbols"/>
              <a:buChar char="✓"/>
            </a:pPr>
            <a:r>
              <a:rPr b="0" i="0" lang="en-US" sz="4000" u="none" cap="none" strike="noStrike">
                <a:solidFill>
                  <a:srgbClr val="48365A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29 стандарда</a:t>
            </a:r>
            <a:endParaRPr/>
          </a:p>
          <a:p>
            <a:pPr indent="-254000" lvl="4" marL="1279525" marR="0" rtl="0" algn="l">
              <a:lnSpc>
                <a:spcPct val="80000"/>
              </a:lnSpc>
              <a:spcBef>
                <a:spcPts val="200"/>
              </a:spcBef>
              <a:spcAft>
                <a:spcPts val="0"/>
              </a:spcAft>
              <a:buClr>
                <a:srgbClr val="4A85BF"/>
              </a:buClr>
              <a:buSzPts val="4000"/>
              <a:buFont typeface="Noto Sans Symbols"/>
              <a:buChar char="✓"/>
            </a:pPr>
            <a:r>
              <a:rPr b="0" i="0" lang="en-US" sz="4000" u="none" cap="none" strike="noStrike">
                <a:solidFill>
                  <a:srgbClr val="48365A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154 индикатора</a:t>
            </a:r>
            <a:endParaRPr/>
          </a:p>
          <a:p>
            <a:pPr indent="-61912" lvl="0" marL="265112" marR="0" rtl="0" algn="l"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Noto Sans Symbols"/>
              <a:buNone/>
            </a:pPr>
            <a:r>
              <a:t/>
            </a:r>
            <a:endParaRPr b="0" i="0" sz="4000" u="none" cap="none" strike="noStrike">
              <a:solidFill>
                <a:srgbClr val="48365A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35"/>
          <p:cNvSpPr txBox="1"/>
          <p:nvPr>
            <p:ph type="title"/>
          </p:nvPr>
        </p:nvSpPr>
        <p:spPr>
          <a:xfrm>
            <a:off x="503237" y="4983162"/>
            <a:ext cx="8183700" cy="1052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</p:txBody>
      </p:sp>
      <p:sp>
        <p:nvSpPr>
          <p:cNvPr id="256" name="Google Shape;256;p35"/>
          <p:cNvSpPr txBox="1"/>
          <p:nvPr>
            <p:ph idx="1" type="body"/>
          </p:nvPr>
        </p:nvSpPr>
        <p:spPr>
          <a:xfrm>
            <a:off x="608012" y="579437"/>
            <a:ext cx="3930600" cy="79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146300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20"/>
              <a:buNone/>
            </a:pPr>
            <a:r>
              <a:rPr b="1" i="0" lang="en-US" sz="24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Задатак</a:t>
            </a:r>
            <a:endParaRPr/>
          </a:p>
        </p:txBody>
      </p:sp>
      <p:sp>
        <p:nvSpPr>
          <p:cNvPr id="257" name="Google Shape;257;p35"/>
          <p:cNvSpPr txBox="1"/>
          <p:nvPr>
            <p:ph idx="1" type="body"/>
          </p:nvPr>
        </p:nvSpPr>
        <p:spPr>
          <a:xfrm>
            <a:off x="4652962" y="579437"/>
            <a:ext cx="3930600" cy="79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137150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920"/>
              <a:buNone/>
            </a:pPr>
            <a:r>
              <a:t/>
            </a:r>
            <a:endParaRPr b="1" sz="2400">
              <a:solidFill>
                <a:schemeClr val="dk1"/>
              </a:solidFill>
            </a:endParaRPr>
          </a:p>
        </p:txBody>
      </p:sp>
      <p:sp>
        <p:nvSpPr>
          <p:cNvPr id="258" name="Google Shape;258;p35"/>
          <p:cNvSpPr txBox="1"/>
          <p:nvPr>
            <p:ph idx="1" type="body"/>
          </p:nvPr>
        </p:nvSpPr>
        <p:spPr>
          <a:xfrm>
            <a:off x="608012" y="1447800"/>
            <a:ext cx="3930600" cy="348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82875" spcFirstLastPara="1" rIns="91425" wrap="square" tIns="91425">
            <a:noAutofit/>
          </a:bodyPr>
          <a:lstStyle/>
          <a:p>
            <a:pPr indent="-265112" lvl="0" marL="26511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Noto Sans Symbols"/>
              <a:buChar char="●"/>
            </a:pPr>
            <a:r>
              <a:rPr b="0" i="0" lang="en-US" sz="2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О процесу самовредновања знам:</a:t>
            </a:r>
            <a:endParaRPr/>
          </a:p>
          <a:p>
            <a:pPr indent="-143192" lvl="0" marL="265112" marR="0" rtl="0" algn="l"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Noto Sans Symbols"/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59" name="Google Shape;259;p35"/>
          <p:cNvSpPr txBox="1"/>
          <p:nvPr>
            <p:ph idx="2" type="body"/>
          </p:nvPr>
        </p:nvSpPr>
        <p:spPr>
          <a:xfrm>
            <a:off x="4652962" y="1447800"/>
            <a:ext cx="3930600" cy="348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82875" spcFirstLastPara="1" rIns="91425" wrap="square" tIns="91425">
            <a:noAutofit/>
          </a:bodyPr>
          <a:lstStyle/>
          <a:p>
            <a:pPr indent="-265112" lvl="0" marL="26511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Noto Sans Symbols"/>
              <a:buChar char="●"/>
            </a:pPr>
            <a:r>
              <a:rPr b="0" i="0" lang="en-US" sz="24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Желео/ла бих о самовредновању још да сазнам:</a:t>
            </a:r>
            <a:endParaRPr/>
          </a:p>
          <a:p>
            <a:pPr indent="-143192" lvl="0" marL="265112" marR="0" rtl="0" algn="l"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Noto Sans Symbols"/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6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p62"/>
          <p:cNvSpPr txBox="1"/>
          <p:nvPr>
            <p:ph idx="1" type="body"/>
          </p:nvPr>
        </p:nvSpPr>
        <p:spPr>
          <a:xfrm>
            <a:off x="457200" y="304800"/>
            <a:ext cx="8229600" cy="579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82875" spcFirstLastPara="1" rIns="91425" wrap="square" tIns="91425">
            <a:normAutofit/>
          </a:bodyPr>
          <a:lstStyle/>
          <a:p>
            <a:pPr indent="-265112" lvl="0" marL="26511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Noto Sans Symbols"/>
              <a:buNone/>
            </a:pPr>
            <a:r>
              <a:rPr b="0" i="0" lang="en-US" sz="4000" u="none">
                <a:solidFill>
                  <a:srgbClr val="48365A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Вредновање  квалитета  рада установе  врши  се  на  основу</a:t>
            </a:r>
            <a:endParaRPr/>
          </a:p>
          <a:p>
            <a:pPr indent="-265112" lvl="0" marL="265112" marR="0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Noto Sans Symbols"/>
              <a:buNone/>
            </a:pPr>
            <a:r>
              <a:rPr b="0" i="0" lang="en-US" sz="4000" u="none">
                <a:solidFill>
                  <a:srgbClr val="48365A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 </a:t>
            </a:r>
            <a:endParaRPr/>
          </a:p>
          <a:p>
            <a:pPr indent="-265112" lvl="0" marL="265112" marR="0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Noto Sans Symbols"/>
              <a:buNone/>
            </a:pPr>
            <a:r>
              <a:rPr b="0" i="0" lang="en-US" sz="4000" u="sng">
                <a:solidFill>
                  <a:srgbClr val="002060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СТАНДАРДА </a:t>
            </a:r>
            <a:endParaRPr/>
          </a:p>
          <a:p>
            <a:pPr indent="-265112" lvl="0" marL="265112" marR="0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Noto Sans Symbols"/>
              <a:buNone/>
            </a:pPr>
            <a:r>
              <a:rPr b="0" i="0" lang="en-US" sz="4000" u="sng">
                <a:solidFill>
                  <a:srgbClr val="002060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КВАЛИТЕТА  РАДА  УСТАНОВЕ</a:t>
            </a:r>
            <a:endParaRPr/>
          </a:p>
          <a:p>
            <a:pPr indent="-265112" lvl="0" marL="265112" marR="0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Noto Sans Symbols"/>
              <a:buNone/>
            </a:pPr>
            <a:r>
              <a:t/>
            </a:r>
            <a:endParaRPr b="0" i="0" sz="4000" u="sng">
              <a:solidFill>
                <a:srgbClr val="002060"/>
              </a:solidFill>
              <a:latin typeface="Franklin Gothic"/>
              <a:ea typeface="Franklin Gothic"/>
              <a:cs typeface="Franklin Gothic"/>
              <a:sym typeface="Franklin Gothic"/>
            </a:endParaRPr>
          </a:p>
          <a:p>
            <a:pPr indent="-254000" lvl="4" marL="1279525" marR="0" rtl="0" algn="l">
              <a:lnSpc>
                <a:spcPct val="80000"/>
              </a:lnSpc>
              <a:spcBef>
                <a:spcPts val="200"/>
              </a:spcBef>
              <a:spcAft>
                <a:spcPts val="0"/>
              </a:spcAft>
              <a:buClr>
                <a:srgbClr val="4A85BF"/>
              </a:buClr>
              <a:buSzPts val="4000"/>
              <a:buFont typeface="Noto Sans Symbols"/>
              <a:buChar char="✓"/>
            </a:pPr>
            <a:r>
              <a:rPr b="0" i="0" lang="en-US" sz="4000" u="none" cap="none" strike="noStrike">
                <a:solidFill>
                  <a:srgbClr val="48365A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6 кључних области</a:t>
            </a:r>
            <a:endParaRPr/>
          </a:p>
          <a:p>
            <a:pPr indent="-254000" lvl="4" marL="1279525" marR="0" rtl="0" algn="l">
              <a:lnSpc>
                <a:spcPct val="80000"/>
              </a:lnSpc>
              <a:spcBef>
                <a:spcPts val="200"/>
              </a:spcBef>
              <a:spcAft>
                <a:spcPts val="0"/>
              </a:spcAft>
              <a:buClr>
                <a:srgbClr val="4A85BF"/>
              </a:buClr>
              <a:buSzPts val="4000"/>
              <a:buFont typeface="Noto Sans Symbols"/>
              <a:buChar char="✓"/>
            </a:pPr>
            <a:r>
              <a:rPr b="0" i="0" lang="en-US" sz="4000" u="none" cap="none" strike="noStrike">
                <a:solidFill>
                  <a:srgbClr val="48365A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22 стандарда</a:t>
            </a:r>
            <a:endParaRPr/>
          </a:p>
          <a:p>
            <a:pPr indent="-254000" lvl="4" marL="1279525" marR="0" rtl="0" algn="l">
              <a:lnSpc>
                <a:spcPct val="80000"/>
              </a:lnSpc>
              <a:spcBef>
                <a:spcPts val="200"/>
              </a:spcBef>
              <a:spcAft>
                <a:spcPts val="0"/>
              </a:spcAft>
              <a:buClr>
                <a:srgbClr val="4A85BF"/>
              </a:buClr>
              <a:buSzPts val="4000"/>
              <a:buFont typeface="Noto Sans Symbols"/>
              <a:buChar char="✓"/>
            </a:pPr>
            <a:r>
              <a:rPr b="0" i="0" lang="en-US" sz="4000" u="none" cap="none" strike="noStrike">
                <a:solidFill>
                  <a:srgbClr val="48365A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124 индикатора</a:t>
            </a:r>
            <a:endParaRPr/>
          </a:p>
          <a:p>
            <a:pPr indent="-61912" lvl="0" marL="265112" marR="0" rtl="0" algn="l"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Noto Sans Symbols"/>
              <a:buNone/>
            </a:pPr>
            <a:r>
              <a:t/>
            </a:r>
            <a:endParaRPr b="0" i="0" sz="4000" u="none" cap="none" strike="noStrike">
              <a:solidFill>
                <a:srgbClr val="48365A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67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p63"/>
          <p:cNvSpPr txBox="1"/>
          <p:nvPr>
            <p:ph type="title"/>
          </p:nvPr>
        </p:nvSpPr>
        <p:spPr>
          <a:xfrm>
            <a:off x="503237" y="4983162"/>
            <a:ext cx="8183700" cy="1052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600">
              <a:solidFill>
                <a:srgbClr val="FF8D3E"/>
              </a:solidFill>
              <a:effectLst>
                <a:outerShdw blurRad="53975" rotWithShape="0" algn="tl" dir="5400000" dist="22860">
                  <a:srgbClr val="000000">
                    <a:alpha val="55000"/>
                  </a:srgbClr>
                </a:outerShdw>
              </a:effectLst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69" name="Google Shape;469;p63"/>
          <p:cNvSpPr txBox="1"/>
          <p:nvPr>
            <p:ph idx="1" type="body"/>
          </p:nvPr>
        </p:nvSpPr>
        <p:spPr>
          <a:xfrm>
            <a:off x="503237" y="530225"/>
            <a:ext cx="8183700" cy="4187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82875" spcFirstLastPara="1" rIns="91425" wrap="square" tIns="91425">
            <a:noAutofit/>
          </a:bodyPr>
          <a:lstStyle/>
          <a:p>
            <a:pPr indent="-122872" lvl="0" marL="265112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None/>
            </a:pPr>
            <a:r>
              <a:t/>
            </a:r>
            <a:endParaRPr sz="28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470" name="Google Shape;470;p6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843212" y="2420937"/>
            <a:ext cx="3457575" cy="2303462"/>
          </a:xfrm>
          <a:prstGeom prst="rect">
            <a:avLst/>
          </a:prstGeom>
          <a:noFill/>
          <a:ln>
            <a:noFill/>
          </a:ln>
        </p:spPr>
      </p:pic>
      <p:sp>
        <p:nvSpPr>
          <p:cNvPr id="471" name="Google Shape;471;p63"/>
          <p:cNvSpPr txBox="1"/>
          <p:nvPr/>
        </p:nvSpPr>
        <p:spPr>
          <a:xfrm>
            <a:off x="2411412" y="1412875"/>
            <a:ext cx="4464000" cy="576300"/>
          </a:xfrm>
          <a:prstGeom prst="rect">
            <a:avLst/>
          </a:prstGeom>
          <a:solidFill>
            <a:srgbClr val="89C3E5"/>
          </a:solidFill>
          <a:ln cap="flat" cmpd="sng" w="42500">
            <a:solidFill>
              <a:srgbClr val="B05C0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3600"/>
              <a:buFont typeface="Verdana"/>
              <a:buNone/>
            </a:pPr>
            <a:r>
              <a:rPr b="1" i="0" lang="en-US" sz="3600" u="none">
                <a:solidFill>
                  <a:srgbClr val="7030A0"/>
                </a:solidFill>
                <a:latin typeface="Verdana"/>
                <a:ea typeface="Verdana"/>
                <a:cs typeface="Verdana"/>
                <a:sym typeface="Verdana"/>
              </a:rPr>
              <a:t>ЗАДАТАК</a:t>
            </a:r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75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p64"/>
          <p:cNvSpPr txBox="1"/>
          <p:nvPr>
            <p:ph type="title"/>
          </p:nvPr>
        </p:nvSpPr>
        <p:spPr>
          <a:xfrm>
            <a:off x="503237" y="4983162"/>
            <a:ext cx="8183700" cy="1052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600">
              <a:solidFill>
                <a:srgbClr val="FF8D3E"/>
              </a:solidFill>
              <a:effectLst>
                <a:outerShdw blurRad="53975" rotWithShape="0" algn="tl" dir="5400000" dist="22860">
                  <a:srgbClr val="000000">
                    <a:alpha val="55000"/>
                  </a:srgbClr>
                </a:outerShdw>
              </a:effectLst>
              <a:latin typeface="Verdana"/>
              <a:ea typeface="Verdana"/>
              <a:cs typeface="Verdana"/>
              <a:sym typeface="Verdana"/>
            </a:endParaRPr>
          </a:p>
        </p:txBody>
      </p:sp>
      <p:graphicFrame>
        <p:nvGraphicFramePr>
          <p:cNvPr id="477" name="Google Shape;477;p64"/>
          <p:cNvGraphicFramePr/>
          <p:nvPr/>
        </p:nvGraphicFramePr>
        <p:xfrm>
          <a:off x="503237" y="5302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{9772C327-032E-4F15-882C-F2A77D720C78}</a:tableStyleId>
              </a:tblPr>
              <a:tblGrid>
                <a:gridCol w="1260475"/>
                <a:gridCol w="1466850"/>
                <a:gridCol w="1485900"/>
                <a:gridCol w="1368425"/>
                <a:gridCol w="1238250"/>
                <a:gridCol w="1641475"/>
              </a:tblGrid>
              <a:tr h="9445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400"/>
                        <a:buFont typeface="Verdana"/>
                        <a:buNone/>
                      </a:pPr>
                      <a:r>
                        <a:rPr b="1" i="0" lang="en-US" sz="1400" u="none" cap="none" strike="noStrike">
                          <a:solidFill>
                            <a:srgbClr val="FFFFFF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Области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400"/>
                        <a:buFont typeface="Verdana"/>
                        <a:buNone/>
                      </a:pPr>
                      <a:r>
                        <a:rPr b="1" i="0" lang="en-US" sz="1400" u="none" cap="none" strike="noStrike">
                          <a:solidFill>
                            <a:srgbClr val="FFFFFF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Стандарди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400"/>
                        <a:buFont typeface="Verdana"/>
                        <a:buNone/>
                      </a:pPr>
                      <a:r>
                        <a:rPr b="1" i="0" lang="en-US" sz="1400" u="none" cap="none" strike="noStrike">
                          <a:solidFill>
                            <a:srgbClr val="FFFFFF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Индикатори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i="0" sz="1400" u="none">
                        <a:solidFill>
                          <a:srgbClr val="FFFFFF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400"/>
                        <a:buFont typeface="Verdana"/>
                        <a:buNone/>
                      </a:pPr>
                      <a:r>
                        <a:rPr b="1" i="0" lang="en-US" sz="1400" u="none">
                          <a:solidFill>
                            <a:srgbClr val="FFFFFF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Документи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400"/>
                        <a:buFont typeface="Verdana"/>
                        <a:buNone/>
                      </a:pPr>
                      <a:r>
                        <a:rPr b="1" i="0" lang="en-US" sz="1400" u="none">
                          <a:solidFill>
                            <a:srgbClr val="FFFFFF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Од кога добијате информације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400"/>
                        <a:buFont typeface="Verdana"/>
                        <a:buNone/>
                      </a:pPr>
                      <a:r>
                        <a:rPr b="1" i="0" lang="en-US" sz="1400" u="none">
                          <a:solidFill>
                            <a:srgbClr val="FFFFFF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Начинин долажења до информација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</a:tr>
              <a:tr h="31099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Verdana"/>
                        <a:buNone/>
                      </a:pPr>
                      <a:r>
                        <a:t/>
                      </a:r>
                      <a:endParaRPr b="0" i="0" sz="1800" u="none">
                        <a:solidFill>
                          <a:srgbClr val="000000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Verdana"/>
                        <a:buNone/>
                      </a:pPr>
                      <a:r>
                        <a:t/>
                      </a:r>
                      <a:endParaRPr b="0" i="0" sz="1800" u="none">
                        <a:solidFill>
                          <a:srgbClr val="000000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Verdana"/>
                        <a:buNone/>
                      </a:pPr>
                      <a:r>
                        <a:t/>
                      </a:r>
                      <a:endParaRPr b="0" i="0" sz="1800" u="none">
                        <a:solidFill>
                          <a:srgbClr val="000000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Verdana"/>
                        <a:buNone/>
                      </a:pPr>
                      <a:r>
                        <a:t/>
                      </a:r>
                      <a:endParaRPr b="0" i="0" sz="1800" u="none">
                        <a:solidFill>
                          <a:srgbClr val="000000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Verdana"/>
                        <a:buNone/>
                      </a:pPr>
                      <a:r>
                        <a:t/>
                      </a:r>
                      <a:endParaRPr b="0" i="0" sz="1800" u="none">
                        <a:solidFill>
                          <a:srgbClr val="000000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Verdana"/>
                        <a:buNone/>
                      </a:pPr>
                      <a:r>
                        <a:t/>
                      </a:r>
                      <a:endParaRPr b="0" i="0" sz="1800" u="none">
                        <a:solidFill>
                          <a:srgbClr val="000000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Verdana"/>
                        <a:buNone/>
                      </a:pPr>
                      <a:r>
                        <a:t/>
                      </a:r>
                      <a:endParaRPr b="0" i="0" sz="1800" u="none">
                        <a:solidFill>
                          <a:srgbClr val="000000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Verdana"/>
                        <a:buNone/>
                      </a:pPr>
                      <a:r>
                        <a:t/>
                      </a:r>
                      <a:endParaRPr b="0" i="0" sz="1800" u="none">
                        <a:solidFill>
                          <a:srgbClr val="000000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Verdana"/>
                        <a:buNone/>
                      </a:pPr>
                      <a:r>
                        <a:t/>
                      </a:r>
                      <a:endParaRPr b="0" i="0" sz="1800" u="none">
                        <a:solidFill>
                          <a:srgbClr val="000000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Verdana"/>
                        <a:buNone/>
                      </a:pPr>
                      <a:r>
                        <a:t/>
                      </a:r>
                      <a:endParaRPr b="0" i="0" sz="1800" u="none">
                        <a:solidFill>
                          <a:srgbClr val="000000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800" u="none">
                        <a:solidFill>
                          <a:srgbClr val="000000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9D8CC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dk1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9D8CC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dk1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9D8CC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dk1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9D8CC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dk1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9D8CC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dk1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9D8CC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8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Google Shape;482;p65"/>
          <p:cNvSpPr txBox="1"/>
          <p:nvPr>
            <p:ph type="title"/>
          </p:nvPr>
        </p:nvSpPr>
        <p:spPr>
          <a:xfrm>
            <a:off x="503237" y="4983162"/>
            <a:ext cx="8183700" cy="1052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600">
              <a:solidFill>
                <a:srgbClr val="FF8D3E"/>
              </a:solidFill>
              <a:effectLst>
                <a:outerShdw blurRad="53975" rotWithShape="0" algn="tl" dir="5400000" dist="22860">
                  <a:srgbClr val="000000">
                    <a:alpha val="55000"/>
                  </a:srgbClr>
                </a:outerShdw>
              </a:effectLst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83" name="Google Shape;483;p65"/>
          <p:cNvSpPr txBox="1"/>
          <p:nvPr>
            <p:ph idx="1" type="body"/>
          </p:nvPr>
        </p:nvSpPr>
        <p:spPr>
          <a:xfrm>
            <a:off x="503237" y="530225"/>
            <a:ext cx="8183700" cy="498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82875" spcFirstLastPara="1" rIns="91425" wrap="square" tIns="91425">
            <a:noAutofit/>
          </a:bodyPr>
          <a:lstStyle/>
          <a:p>
            <a:pPr indent="-382587" lvl="0" marL="4191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80"/>
              <a:buFont typeface="Noto Sans Symbols"/>
              <a:buNone/>
            </a:pPr>
            <a:r>
              <a:rPr b="0" i="0" lang="en-US" sz="3600" u="none">
                <a:solidFill>
                  <a:schemeClr val="dk1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ВРЕДНОВАЊЕ  КВАЛИТЕТА  РАДА  УСТАНОВЕ  ВРШИ  СЕ  КРОЗ</a:t>
            </a:r>
            <a:r>
              <a:rPr b="0" i="0" lang="en-US" sz="4000" u="none">
                <a:solidFill>
                  <a:schemeClr val="dk1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:</a:t>
            </a:r>
            <a:endParaRPr/>
          </a:p>
          <a:p>
            <a:pPr indent="-382587" lvl="0" marL="419100" marR="0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Noto Sans Symbols"/>
              <a:buNone/>
            </a:pPr>
            <a:r>
              <a:t/>
            </a:r>
            <a:endParaRPr b="0" i="0" sz="4000" u="none">
              <a:solidFill>
                <a:schemeClr val="dk1"/>
              </a:solidFill>
              <a:latin typeface="Franklin Gothic"/>
              <a:ea typeface="Franklin Gothic"/>
              <a:cs typeface="Franklin Gothic"/>
              <a:sym typeface="Franklin Gothic"/>
            </a:endParaRPr>
          </a:p>
          <a:p>
            <a:pPr indent="-382587" lvl="0" marL="419100" marR="0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Noto Sans Symbols"/>
              <a:buNone/>
            </a:pPr>
            <a:r>
              <a:t/>
            </a:r>
            <a:endParaRPr b="0" i="0" sz="4000" u="none">
              <a:solidFill>
                <a:schemeClr val="dk1"/>
              </a:solidFill>
              <a:latin typeface="Franklin Gothic"/>
              <a:ea typeface="Franklin Gothic"/>
              <a:cs typeface="Franklin Gothic"/>
              <a:sym typeface="Franklin Gothic"/>
            </a:endParaRPr>
          </a:p>
          <a:p>
            <a:pPr indent="-514350" lvl="1" marL="881062" marR="0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3800"/>
              <a:buFont typeface="Verdana"/>
              <a:buAutoNum type="arabicParenR"/>
            </a:pPr>
            <a:r>
              <a:rPr b="0" i="0" lang="en-US" sz="3800" u="none" cap="none" strike="noStrike">
                <a:solidFill>
                  <a:srgbClr val="0D0D0D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САМОВРЕДНОВАЊЕ</a:t>
            </a:r>
            <a:endParaRPr/>
          </a:p>
          <a:p>
            <a:pPr indent="-273050" lvl="1" marL="881062" marR="0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3800"/>
              <a:buFont typeface="Verdana"/>
              <a:buNone/>
            </a:pPr>
            <a:r>
              <a:t/>
            </a:r>
            <a:endParaRPr b="0" i="0" sz="3800" u="none" cap="none" strike="noStrike">
              <a:solidFill>
                <a:srgbClr val="0D0D0D"/>
              </a:solidFill>
              <a:latin typeface="Franklin Gothic"/>
              <a:ea typeface="Franklin Gothic"/>
              <a:cs typeface="Franklin Gothic"/>
              <a:sym typeface="Franklin Gothic"/>
            </a:endParaRPr>
          </a:p>
          <a:p>
            <a:pPr indent="-514350" lvl="1" marL="881062" marR="0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3800"/>
              <a:buFont typeface="Verdana"/>
              <a:buAutoNum type="arabicParenR"/>
            </a:pPr>
            <a:r>
              <a:rPr b="0" i="0" lang="en-US" sz="3800" u="none" cap="none" strike="noStrike">
                <a:solidFill>
                  <a:srgbClr val="0D0D0D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ЕКСТЕРНО  ВРЕДНОВАЊЕ</a:t>
            </a:r>
            <a:endParaRPr/>
          </a:p>
          <a:p>
            <a:pPr indent="-72072" lvl="0" marL="265112" marR="0" rtl="0" algn="l"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3040"/>
              <a:buFont typeface="Noto Sans Symbols"/>
              <a:buNone/>
            </a:pPr>
            <a:r>
              <a:t/>
            </a:r>
            <a:endParaRPr b="0" i="0" sz="3800" u="none" cap="none" strike="noStrike">
              <a:solidFill>
                <a:srgbClr val="0D0D0D"/>
              </a:solidFill>
              <a:latin typeface="Franklin Gothic"/>
              <a:ea typeface="Franklin Gothic"/>
              <a:cs typeface="Franklin Gothic"/>
              <a:sym typeface="Franklin Gothic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87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Google Shape;488;p66"/>
          <p:cNvSpPr txBox="1"/>
          <p:nvPr>
            <p:ph idx="1" type="body"/>
          </p:nvPr>
        </p:nvSpPr>
        <p:spPr>
          <a:xfrm>
            <a:off x="457200" y="762000"/>
            <a:ext cx="8153400" cy="472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82875" spcFirstLastPara="1" rIns="91425" wrap="square" tIns="91425">
            <a:normAutofit/>
          </a:bodyPr>
          <a:lstStyle/>
          <a:p>
            <a:pPr indent="-255587" lvl="0" marL="365125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Noto Sans Symbols"/>
              <a:buNone/>
            </a:pPr>
            <a:r>
              <a:rPr b="1" i="0" lang="en-US" sz="4000" u="none">
                <a:solidFill>
                  <a:srgbClr val="3B6431"/>
                </a:solidFill>
                <a:latin typeface="Verdana"/>
                <a:ea typeface="Verdana"/>
                <a:cs typeface="Verdana"/>
                <a:sym typeface="Verdana"/>
              </a:rPr>
              <a:t>Установа  је  дужна  да:</a:t>
            </a:r>
            <a:endParaRPr/>
          </a:p>
          <a:p>
            <a:pPr indent="-255587" lvl="0" marL="365125" marR="0" rtl="0" algn="ctr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Noto Sans Symbols"/>
              <a:buNone/>
            </a:pPr>
            <a:r>
              <a:rPr b="1" i="0" lang="en-US" sz="4000" u="none">
                <a:solidFill>
                  <a:srgbClr val="3B6431"/>
                </a:solidFill>
                <a:latin typeface="Verdana"/>
                <a:ea typeface="Verdana"/>
                <a:cs typeface="Verdana"/>
                <a:sym typeface="Verdana"/>
              </a:rPr>
              <a:t>- у  року</a:t>
            </a:r>
            <a:endParaRPr/>
          </a:p>
          <a:p>
            <a:pPr indent="-255587" lvl="0" marL="365125" marR="0" rtl="0" algn="ctr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Noto Sans Symbols"/>
              <a:buNone/>
            </a:pPr>
            <a:r>
              <a:rPr b="1" i="0" lang="en-US" sz="4000" u="sng">
                <a:solidFill>
                  <a:srgbClr val="3B6431"/>
                </a:solidFill>
                <a:latin typeface="Verdana"/>
                <a:ea typeface="Verdana"/>
                <a:cs typeface="Verdana"/>
                <a:sym typeface="Verdana"/>
              </a:rPr>
              <a:t>не  дужем  од  5  година</a:t>
            </a:r>
            <a:endParaRPr/>
          </a:p>
          <a:p>
            <a:pPr indent="-255587" lvl="0" marL="365125" marR="0" rtl="0" algn="ctr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Noto Sans Symbols"/>
              <a:buNone/>
            </a:pPr>
            <a:r>
              <a:rPr b="1" i="0" lang="en-US" sz="4000" u="none">
                <a:solidFill>
                  <a:srgbClr val="3B6431"/>
                </a:solidFill>
                <a:latin typeface="Verdana"/>
                <a:ea typeface="Verdana"/>
                <a:cs typeface="Verdana"/>
                <a:sym typeface="Verdana"/>
              </a:rPr>
              <a:t>изврши  самовредновање  </a:t>
            </a:r>
            <a:endParaRPr/>
          </a:p>
          <a:p>
            <a:pPr indent="-255587" lvl="0" marL="365125" marR="0" rtl="0" algn="ctr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Noto Sans Symbols"/>
              <a:buNone/>
            </a:pPr>
            <a:r>
              <a:rPr b="1" i="0" lang="en-US" sz="4000" u="sng">
                <a:solidFill>
                  <a:srgbClr val="3B6431"/>
                </a:solidFill>
                <a:latin typeface="Verdana"/>
                <a:ea typeface="Verdana"/>
                <a:cs typeface="Verdana"/>
                <a:sym typeface="Verdana"/>
              </a:rPr>
              <a:t>свих  </a:t>
            </a:r>
            <a:r>
              <a:rPr b="1" i="0" lang="en-US" sz="4000" u="sng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>7</a:t>
            </a:r>
            <a:r>
              <a:rPr b="1" i="0" lang="en-US" sz="4000" u="sng">
                <a:solidFill>
                  <a:srgbClr val="3B6431"/>
                </a:solidFill>
                <a:latin typeface="Verdana"/>
                <a:ea typeface="Verdana"/>
                <a:cs typeface="Verdana"/>
                <a:sym typeface="Verdana"/>
              </a:rPr>
              <a:t> области  </a:t>
            </a:r>
            <a:endParaRPr/>
          </a:p>
          <a:p>
            <a:pPr indent="-255587" lvl="0" marL="365125" marR="0" rtl="0" algn="ctr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Noto Sans Symbols"/>
              <a:buNone/>
            </a:pPr>
            <a:r>
              <a:rPr b="1" i="0" lang="en-US" sz="4000" u="none">
                <a:solidFill>
                  <a:srgbClr val="3B6431"/>
                </a:solidFill>
                <a:latin typeface="Verdana"/>
                <a:ea typeface="Verdana"/>
                <a:cs typeface="Verdana"/>
                <a:sym typeface="Verdana"/>
              </a:rPr>
              <a:t>квалитета  које  су  дефинисане  стандардима</a:t>
            </a:r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92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p67"/>
          <p:cNvSpPr txBox="1"/>
          <p:nvPr>
            <p:ph idx="1" type="body"/>
          </p:nvPr>
        </p:nvSpPr>
        <p:spPr>
          <a:xfrm>
            <a:off x="228600" y="304800"/>
            <a:ext cx="8686800" cy="617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82875" spcFirstLastPara="1" rIns="91425" wrap="square" tIns="91425">
            <a:normAutofit/>
          </a:bodyPr>
          <a:lstStyle/>
          <a:p>
            <a:pPr indent="-265112" lvl="0" marL="26511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Char char="✓"/>
            </a:pPr>
            <a:r>
              <a:rPr b="0" i="0" lang="en-US" sz="2800" u="none">
                <a:solidFill>
                  <a:srgbClr val="3B6431"/>
                </a:solidFill>
                <a:latin typeface="Verdana"/>
                <a:ea typeface="Verdana"/>
                <a:cs typeface="Verdana"/>
                <a:sym typeface="Verdana"/>
              </a:rPr>
              <a:t>Самовредновање  организују  и  координирају</a:t>
            </a:r>
            <a:endParaRPr/>
          </a:p>
          <a:p>
            <a:pPr indent="-122872" lvl="0" marL="265112" marR="0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None/>
            </a:pPr>
            <a:r>
              <a:t/>
            </a:r>
            <a:endParaRPr b="0" i="0" sz="2800" u="none">
              <a:solidFill>
                <a:srgbClr val="3B643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265112" lvl="0" marL="265112" marR="0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Char char="✓"/>
            </a:pPr>
            <a:r>
              <a:rPr b="0" i="0" lang="en-US" sz="2800" u="none">
                <a:solidFill>
                  <a:srgbClr val="3B6431"/>
                </a:solidFill>
                <a:latin typeface="Verdana"/>
                <a:ea typeface="Verdana"/>
                <a:cs typeface="Verdana"/>
                <a:sym typeface="Verdana"/>
              </a:rPr>
              <a:t>ТИМОВИ  ЗА  САМОВРЕДНОВАЊЕ</a:t>
            </a:r>
            <a:endParaRPr/>
          </a:p>
          <a:p>
            <a:pPr indent="-265112" lvl="0" marL="265112" marR="0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None/>
            </a:pPr>
            <a:r>
              <a:t/>
            </a:r>
            <a:endParaRPr b="0" i="0" sz="2800" u="none">
              <a:solidFill>
                <a:srgbClr val="3B643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265112" lvl="0" marL="265112" marR="0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Char char="✓"/>
            </a:pPr>
            <a:r>
              <a:rPr b="0" i="0" lang="en-US" sz="2800" u="none">
                <a:solidFill>
                  <a:srgbClr val="3B6431"/>
                </a:solidFill>
                <a:latin typeface="Verdana"/>
                <a:ea typeface="Verdana"/>
                <a:cs typeface="Verdana"/>
                <a:sym typeface="Verdana"/>
              </a:rPr>
              <a:t>Чланове  тима  за  самовредновање  именује  директор на период  од  годину  дана</a:t>
            </a:r>
            <a:endParaRPr/>
          </a:p>
          <a:p>
            <a:pPr indent="-265112" lvl="0" marL="265112" marR="0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Char char="✓"/>
            </a:pPr>
            <a:r>
              <a:rPr b="0" i="0" lang="en-US" sz="2800" u="none">
                <a:solidFill>
                  <a:srgbClr val="3B6431"/>
                </a:solidFill>
                <a:latin typeface="Verdana"/>
                <a:ea typeface="Verdana"/>
                <a:cs typeface="Verdana"/>
                <a:sym typeface="Verdana"/>
              </a:rPr>
              <a:t>Тим  за  самовредновање  има  најмање  5  чланова (представници  стручних органа, савета  родитеља, ученичког  парламента  и  органа  управљања)</a:t>
            </a:r>
            <a:endParaRPr/>
          </a:p>
          <a:p>
            <a:pPr indent="-122872" lvl="0" marL="265112" marR="0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None/>
            </a:pPr>
            <a:r>
              <a:t/>
            </a:r>
            <a:endParaRPr b="0" i="0" sz="2800" u="none">
              <a:solidFill>
                <a:srgbClr val="3B643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265112" lvl="0" marL="265112" marR="0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None/>
            </a:pPr>
            <a:r>
              <a:t/>
            </a:r>
            <a:endParaRPr b="0" i="0" sz="2800" u="none">
              <a:solidFill>
                <a:srgbClr val="3B643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122872" lvl="0" marL="265112" marR="0" rtl="0" algn="l"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None/>
            </a:pPr>
            <a:r>
              <a:t/>
            </a:r>
            <a:endParaRPr b="0" i="0" sz="2800" u="none">
              <a:solidFill>
                <a:srgbClr val="3B643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97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p68"/>
          <p:cNvSpPr txBox="1"/>
          <p:nvPr>
            <p:ph type="title"/>
          </p:nvPr>
        </p:nvSpPr>
        <p:spPr>
          <a:xfrm>
            <a:off x="503237" y="4983162"/>
            <a:ext cx="8183700" cy="1052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600">
              <a:solidFill>
                <a:srgbClr val="FF8D3E"/>
              </a:solidFill>
              <a:effectLst>
                <a:outerShdw blurRad="53975" rotWithShape="0" algn="tl" dir="5400000" dist="22860">
                  <a:srgbClr val="000000">
                    <a:alpha val="55000"/>
                  </a:srgbClr>
                </a:outerShdw>
              </a:effectLst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99" name="Google Shape;499;p68"/>
          <p:cNvSpPr txBox="1"/>
          <p:nvPr>
            <p:ph idx="1" type="body"/>
          </p:nvPr>
        </p:nvSpPr>
        <p:spPr>
          <a:xfrm>
            <a:off x="503237" y="530225"/>
            <a:ext cx="8183700" cy="570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82875" spcFirstLastPara="1" rIns="91425" wrap="square" tIns="91425">
            <a:normAutofit/>
          </a:bodyPr>
          <a:lstStyle/>
          <a:p>
            <a:pPr indent="-265112" lvl="0" marL="26511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Char char="✓"/>
            </a:pPr>
            <a:r>
              <a:rPr b="0" i="0" lang="en-US" sz="2800" u="none">
                <a:solidFill>
                  <a:srgbClr val="3B6431"/>
                </a:solidFill>
                <a:latin typeface="Verdana"/>
                <a:ea typeface="Verdana"/>
                <a:cs typeface="Verdana"/>
                <a:sym typeface="Verdana"/>
              </a:rPr>
              <a:t>РУКОВОДИОЦА  ТИМА  бирају  чланови  тима  из  својих  редова</a:t>
            </a:r>
            <a:endParaRPr/>
          </a:p>
          <a:p>
            <a:pPr indent="-122872" lvl="0" marL="265112" marR="0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None/>
            </a:pPr>
            <a:r>
              <a:t/>
            </a:r>
            <a:endParaRPr b="0" i="0" sz="2800" u="none">
              <a:solidFill>
                <a:srgbClr val="3B643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122872" lvl="0" marL="265112" marR="0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None/>
            </a:pPr>
            <a:r>
              <a:t/>
            </a:r>
            <a:endParaRPr b="0" i="0" sz="2800" u="none">
              <a:solidFill>
                <a:srgbClr val="3B643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122872" lvl="0" marL="265112" marR="0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None/>
            </a:pPr>
            <a:r>
              <a:t/>
            </a:r>
            <a:endParaRPr b="0" i="0" sz="2800" u="none">
              <a:solidFill>
                <a:srgbClr val="3B643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122872" lvl="0" marL="265112" marR="0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None/>
            </a:pPr>
            <a:r>
              <a:t/>
            </a:r>
            <a:endParaRPr b="0" i="0" sz="2800" u="none">
              <a:solidFill>
                <a:srgbClr val="3B643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265112" lvl="0" marL="265112" marR="0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Char char="✓"/>
            </a:pPr>
            <a:r>
              <a:rPr b="0" i="0" lang="en-US" sz="2800" u="none">
                <a:solidFill>
                  <a:srgbClr val="3B6431"/>
                </a:solidFill>
                <a:latin typeface="Verdana"/>
                <a:ea typeface="Verdana"/>
                <a:cs typeface="Verdana"/>
                <a:sym typeface="Verdana"/>
              </a:rPr>
              <a:t>У  раду  тима  за  самовредновање  учествује  и  </a:t>
            </a:r>
            <a:r>
              <a:rPr b="1" i="0" lang="en-US" sz="2800" u="sng">
                <a:solidFill>
                  <a:srgbClr val="771F28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Verdana"/>
                <a:ea typeface="Verdana"/>
                <a:cs typeface="Verdana"/>
                <a:sym typeface="Verdana"/>
              </a:rPr>
              <a:t>директор  установе</a:t>
            </a:r>
            <a:endParaRPr/>
          </a:p>
          <a:p>
            <a:pPr indent="-265112" lvl="0" marL="265112" marR="0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Char char="✓"/>
            </a:pPr>
            <a:r>
              <a:rPr b="0" i="0" lang="en-US" sz="2800" u="none">
                <a:solidFill>
                  <a:srgbClr val="3B6431"/>
                </a:solidFill>
                <a:latin typeface="Verdana"/>
                <a:ea typeface="Verdana"/>
                <a:cs typeface="Verdana"/>
                <a:sym typeface="Verdana"/>
              </a:rPr>
              <a:t>Тим  за  самовредновање  обезбеђује  услове  за  спровођење  самовредновања</a:t>
            </a:r>
            <a:endParaRPr/>
          </a:p>
        </p:txBody>
      </p:sp>
      <p:pic>
        <p:nvPicPr>
          <p:cNvPr id="500" name="Google Shape;500;p6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16237" y="1628775"/>
            <a:ext cx="3384550" cy="17287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04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Google Shape;505;p69"/>
          <p:cNvSpPr txBox="1"/>
          <p:nvPr>
            <p:ph type="title"/>
          </p:nvPr>
        </p:nvSpPr>
        <p:spPr>
          <a:xfrm>
            <a:off x="503237" y="620712"/>
            <a:ext cx="8183700" cy="5416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3C29"/>
              </a:buClr>
              <a:buSzPts val="3600"/>
              <a:buFont typeface="Verdana"/>
              <a:buNone/>
            </a:pPr>
            <a:r>
              <a:rPr b="1" i="0" lang="en-US" sz="3600" u="none">
                <a:solidFill>
                  <a:srgbClr val="443C29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Verdana"/>
                <a:ea typeface="Verdana"/>
                <a:cs typeface="Verdana"/>
                <a:sym typeface="Verdana"/>
              </a:rPr>
              <a:t>Тим</a:t>
            </a:r>
            <a:r>
              <a:rPr b="1" i="0" lang="en-US" sz="2800" u="none">
                <a:solidFill>
                  <a:srgbClr val="443C29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Verdana"/>
                <a:ea typeface="Verdana"/>
                <a:cs typeface="Verdana"/>
                <a:sym typeface="Verdana"/>
              </a:rPr>
              <a:t> представља        </a:t>
            </a:r>
            <a:br>
              <a:rPr b="1" i="0" lang="en-US" sz="2800" u="none">
                <a:solidFill>
                  <a:srgbClr val="443C29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Verdana"/>
                <a:ea typeface="Verdana"/>
                <a:cs typeface="Verdana"/>
                <a:sym typeface="Verdana"/>
              </a:rPr>
            </a:br>
            <a:r>
              <a:rPr b="1" i="0" lang="en-US" sz="2800" u="none">
                <a:solidFill>
                  <a:srgbClr val="443C29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Verdana"/>
                <a:ea typeface="Verdana"/>
                <a:cs typeface="Verdana"/>
                <a:sym typeface="Verdana"/>
              </a:rPr>
              <a:t> модеран и </a:t>
            </a:r>
            <a:br>
              <a:rPr b="1" i="0" lang="en-US" sz="2800" u="none">
                <a:solidFill>
                  <a:srgbClr val="443C29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Verdana"/>
                <a:ea typeface="Verdana"/>
                <a:cs typeface="Verdana"/>
                <a:sym typeface="Verdana"/>
              </a:rPr>
            </a:br>
            <a:r>
              <a:rPr b="1" i="0" lang="en-US" sz="2800" u="none">
                <a:solidFill>
                  <a:srgbClr val="443C29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Verdana"/>
                <a:ea typeface="Verdana"/>
                <a:cs typeface="Verdana"/>
                <a:sym typeface="Verdana"/>
              </a:rPr>
              <a:t>флексибилан начин </a:t>
            </a:r>
            <a:br>
              <a:rPr b="1" i="0" lang="en-US" sz="2800" u="none">
                <a:solidFill>
                  <a:srgbClr val="443C29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Verdana"/>
                <a:ea typeface="Verdana"/>
                <a:cs typeface="Verdana"/>
                <a:sym typeface="Verdana"/>
              </a:rPr>
            </a:br>
            <a:r>
              <a:rPr b="1" i="0" lang="en-US" sz="2800" u="none">
                <a:solidFill>
                  <a:srgbClr val="443C29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Verdana"/>
                <a:ea typeface="Verdana"/>
                <a:cs typeface="Verdana"/>
                <a:sym typeface="Verdana"/>
              </a:rPr>
              <a:t>организовања, који </a:t>
            </a:r>
            <a:br>
              <a:rPr b="1" i="0" lang="en-US" sz="2800" u="none">
                <a:solidFill>
                  <a:srgbClr val="443C29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Verdana"/>
                <a:ea typeface="Verdana"/>
                <a:cs typeface="Verdana"/>
                <a:sym typeface="Verdana"/>
              </a:rPr>
            </a:br>
            <a:r>
              <a:rPr b="1" i="0" lang="en-US" sz="2800" u="none">
                <a:solidFill>
                  <a:srgbClr val="443C29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Verdana"/>
                <a:ea typeface="Verdana"/>
                <a:cs typeface="Verdana"/>
                <a:sym typeface="Verdana"/>
              </a:rPr>
              <a:t>се заснива на</a:t>
            </a:r>
            <a:br>
              <a:rPr b="1" i="0" lang="en-US" sz="2800" u="none">
                <a:solidFill>
                  <a:srgbClr val="443C29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Verdana"/>
                <a:ea typeface="Verdana"/>
                <a:cs typeface="Verdana"/>
                <a:sym typeface="Verdana"/>
              </a:rPr>
            </a:br>
            <a:r>
              <a:rPr b="1" i="0" lang="en-US" sz="2800" u="none">
                <a:solidFill>
                  <a:srgbClr val="443C29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Verdana"/>
                <a:ea typeface="Verdana"/>
                <a:cs typeface="Verdana"/>
                <a:sym typeface="Verdana"/>
              </a:rPr>
              <a:t>заједничком, тимском раду, групе специјалиста, чији је задатак реализација одређеног посла</a:t>
            </a:r>
            <a:br>
              <a:rPr b="1" i="0" lang="en-US" sz="2800" u="none">
                <a:solidFill>
                  <a:srgbClr val="443C29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Verdana"/>
                <a:ea typeface="Verdana"/>
                <a:cs typeface="Verdana"/>
                <a:sym typeface="Verdana"/>
              </a:rPr>
            </a:br>
            <a:r>
              <a:rPr b="1" i="0" lang="en-US" sz="2800" u="none">
                <a:solidFill>
                  <a:srgbClr val="443C29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Verdana"/>
                <a:ea typeface="Verdana"/>
                <a:cs typeface="Verdana"/>
                <a:sym typeface="Verdana"/>
              </a:rPr>
              <a:t>или подухвата и којима управља менаџер, односно вођа тима.</a:t>
            </a:r>
            <a:br>
              <a:rPr b="1" i="0" lang="en-US" sz="3200" u="none">
                <a:solidFill>
                  <a:srgbClr val="FF8D3E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Verdana"/>
                <a:ea typeface="Verdana"/>
                <a:cs typeface="Verdana"/>
                <a:sym typeface="Verdana"/>
              </a:rPr>
            </a:br>
            <a:endParaRPr/>
          </a:p>
        </p:txBody>
      </p:sp>
      <p:pic>
        <p:nvPicPr>
          <p:cNvPr id="506" name="Google Shape;506;p6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508625" y="692150"/>
            <a:ext cx="3001962" cy="25923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10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Google Shape;511;p70"/>
          <p:cNvSpPr txBox="1"/>
          <p:nvPr>
            <p:ph type="title"/>
          </p:nvPr>
        </p:nvSpPr>
        <p:spPr>
          <a:xfrm>
            <a:off x="503237" y="1773237"/>
            <a:ext cx="8183700" cy="4262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-342900" lvl="0" marL="3429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43C29"/>
              </a:buClr>
              <a:buSzPts val="2800"/>
              <a:buFont typeface="Verdana"/>
              <a:buNone/>
            </a:pPr>
            <a:r>
              <a:rPr b="1" i="0" lang="en-US" sz="2800" u="none">
                <a:solidFill>
                  <a:srgbClr val="443C29"/>
                </a:solidFill>
                <a:latin typeface="Verdana"/>
                <a:ea typeface="Verdana"/>
                <a:cs typeface="Verdana"/>
                <a:sym typeface="Verdana"/>
              </a:rPr>
              <a:t>Отворена комуникација</a:t>
            </a:r>
            <a:br>
              <a:rPr b="1" i="0" lang="en-US" sz="2800" u="none">
                <a:solidFill>
                  <a:srgbClr val="443C29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b="1" i="0" lang="en-US" sz="2800" u="none">
                <a:solidFill>
                  <a:srgbClr val="443C29"/>
                </a:solidFill>
                <a:latin typeface="Verdana"/>
                <a:ea typeface="Verdana"/>
                <a:cs typeface="Verdana"/>
                <a:sym typeface="Verdana"/>
              </a:rPr>
              <a:t>Поверење</a:t>
            </a:r>
            <a:br>
              <a:rPr b="1" i="0" lang="en-US" sz="2800" u="none">
                <a:solidFill>
                  <a:srgbClr val="443C29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b="1" i="0" lang="en-US" sz="2800" u="none">
                <a:solidFill>
                  <a:srgbClr val="443C29"/>
                </a:solidFill>
                <a:latin typeface="Verdana"/>
                <a:ea typeface="Verdana"/>
                <a:cs typeface="Verdana"/>
                <a:sym typeface="Verdana"/>
              </a:rPr>
              <a:t>Узајамна подршка</a:t>
            </a:r>
            <a:br>
              <a:rPr b="1" i="0" lang="en-US" sz="2800" u="none">
                <a:solidFill>
                  <a:srgbClr val="443C29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b="1" i="0" lang="en-US" sz="2800" u="none">
                <a:solidFill>
                  <a:srgbClr val="443C29"/>
                </a:solidFill>
                <a:latin typeface="Verdana"/>
                <a:ea typeface="Verdana"/>
                <a:cs typeface="Verdana"/>
                <a:sym typeface="Verdana"/>
              </a:rPr>
              <a:t>Усредсређеност на заједнички циљ</a:t>
            </a:r>
            <a:br>
              <a:rPr b="1" i="0" lang="en-US" sz="2800" u="none">
                <a:solidFill>
                  <a:srgbClr val="443C29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b="1" i="0" lang="en-US" sz="2800" u="none">
                <a:solidFill>
                  <a:srgbClr val="443C29"/>
                </a:solidFill>
                <a:latin typeface="Verdana"/>
                <a:ea typeface="Verdana"/>
                <a:cs typeface="Verdana"/>
                <a:sym typeface="Verdana"/>
              </a:rPr>
              <a:t>Управљање људским различитостима</a:t>
            </a:r>
            <a:br>
              <a:rPr b="1" i="0" lang="en-US" sz="2800" u="none">
                <a:solidFill>
                  <a:srgbClr val="443C29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b="1" i="0" lang="en-US" sz="2800" u="none">
                <a:solidFill>
                  <a:srgbClr val="443C29"/>
                </a:solidFill>
                <a:latin typeface="Verdana"/>
                <a:ea typeface="Verdana"/>
                <a:cs typeface="Verdana"/>
                <a:sym typeface="Verdana"/>
              </a:rPr>
              <a:t>Селективно коришћење тима</a:t>
            </a:r>
            <a:br>
              <a:rPr b="1" i="0" lang="en-US" sz="2800" u="none">
                <a:solidFill>
                  <a:srgbClr val="443C29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b="1" i="0" lang="en-US" sz="2800" u="none">
                <a:solidFill>
                  <a:srgbClr val="443C29"/>
                </a:solidFill>
                <a:latin typeface="Verdana"/>
                <a:ea typeface="Verdana"/>
                <a:cs typeface="Verdana"/>
                <a:sym typeface="Verdana"/>
              </a:rPr>
              <a:t>Одговарајуће способности чланова тима</a:t>
            </a:r>
            <a:br>
              <a:rPr b="1" i="0" lang="en-US" sz="2800" u="none">
                <a:solidFill>
                  <a:srgbClr val="443C29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b="1" i="0" lang="en-US" sz="2800" u="none">
                <a:solidFill>
                  <a:srgbClr val="443C29"/>
                </a:solidFill>
                <a:latin typeface="Verdana"/>
                <a:ea typeface="Verdana"/>
                <a:cs typeface="Verdana"/>
                <a:sym typeface="Verdana"/>
              </a:rPr>
              <a:t>Јасно подељене улоге и одговорности</a:t>
            </a:r>
            <a:br>
              <a:rPr b="1" i="0" lang="en-US" sz="2800" u="none">
                <a:solidFill>
                  <a:srgbClr val="443C29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b="1" i="0" lang="en-US" sz="2800" u="none">
                <a:solidFill>
                  <a:srgbClr val="443C29"/>
                </a:solidFill>
                <a:latin typeface="Verdana"/>
                <a:ea typeface="Verdana"/>
                <a:cs typeface="Verdana"/>
                <a:sym typeface="Verdana"/>
              </a:rPr>
              <a:t>Вођство</a:t>
            </a:r>
            <a:br>
              <a:rPr b="1" i="0" lang="en-US" sz="2800" u="none">
                <a:solidFill>
                  <a:srgbClr val="FF8D3E"/>
                </a:solidFill>
                <a:latin typeface="Verdana"/>
                <a:ea typeface="Verdana"/>
                <a:cs typeface="Verdana"/>
                <a:sym typeface="Verdana"/>
              </a:rPr>
            </a:br>
            <a:endParaRPr/>
          </a:p>
        </p:txBody>
      </p:sp>
      <p:sp>
        <p:nvSpPr>
          <p:cNvPr id="512" name="Google Shape;512;p70"/>
          <p:cNvSpPr txBox="1"/>
          <p:nvPr>
            <p:ph idx="1" type="body"/>
          </p:nvPr>
        </p:nvSpPr>
        <p:spPr>
          <a:xfrm>
            <a:off x="503237" y="530225"/>
            <a:ext cx="8183700" cy="9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82875" spcFirstLastPara="1" rIns="91425" wrap="square" tIns="91425">
            <a:noAutofit/>
          </a:bodyPr>
          <a:lstStyle/>
          <a:p>
            <a:pPr indent="-265112" lvl="0" marL="26511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Char char="●"/>
            </a:pPr>
            <a:r>
              <a:rPr b="1" i="0" lang="en-US" sz="2800" u="none">
                <a:solidFill>
                  <a:schemeClr val="dk1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Verdana"/>
                <a:ea typeface="Verdana"/>
                <a:cs typeface="Verdana"/>
                <a:sym typeface="Verdana"/>
              </a:rPr>
              <a:t>Особине успешних тимова:</a:t>
            </a:r>
            <a:endParaRPr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16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Google Shape;517;p71"/>
          <p:cNvSpPr txBox="1"/>
          <p:nvPr>
            <p:ph type="title"/>
          </p:nvPr>
        </p:nvSpPr>
        <p:spPr>
          <a:xfrm>
            <a:off x="503237" y="4983162"/>
            <a:ext cx="8183700" cy="1052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600">
              <a:solidFill>
                <a:srgbClr val="FF8D3E"/>
              </a:solidFill>
              <a:effectLst>
                <a:outerShdw blurRad="53975" rotWithShape="0" algn="tl" dir="5400000" dist="22860">
                  <a:srgbClr val="000000">
                    <a:alpha val="55000"/>
                  </a:srgbClr>
                </a:outerShdw>
              </a:effectLst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518" name="Google Shape;518;p71"/>
          <p:cNvSpPr txBox="1"/>
          <p:nvPr>
            <p:ph idx="1" type="body"/>
          </p:nvPr>
        </p:nvSpPr>
        <p:spPr>
          <a:xfrm>
            <a:off x="503237" y="530225"/>
            <a:ext cx="8183700" cy="4187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82875" spcFirstLastPara="1" rIns="91425" wrap="square" tIns="91425">
            <a:noAutofit/>
          </a:bodyPr>
          <a:lstStyle/>
          <a:p>
            <a:pPr indent="-265112" lvl="0" marL="26511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Char char="●"/>
            </a:pPr>
            <a:r>
              <a:rPr b="0" i="0" lang="en-US" sz="28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ПРВИ РАДНИ ТИМОВИ</a:t>
            </a:r>
            <a:endParaRPr/>
          </a:p>
          <a:p>
            <a:pPr indent="-265112" lvl="0" marL="265112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None/>
            </a:pPr>
            <a:r>
              <a:t/>
            </a:r>
            <a:endParaRPr b="0" i="0" sz="2800" u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265112" lvl="0" marL="265112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Char char="●"/>
            </a:pPr>
            <a:r>
              <a:rPr b="0" i="0" lang="en-US" sz="28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1962. Procter &amp; Gamble</a:t>
            </a:r>
            <a:endParaRPr/>
          </a:p>
          <a:p>
            <a:pPr indent="-265112" lvl="0" marL="265112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Char char="●"/>
            </a:pPr>
            <a:r>
              <a:rPr b="0" i="0" lang="en-US" sz="28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1973. Cummins Engine</a:t>
            </a:r>
            <a:endParaRPr/>
          </a:p>
          <a:p>
            <a:pPr indent="-265112" lvl="0" marL="265112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Char char="●"/>
            </a:pPr>
            <a:r>
              <a:rPr b="0" i="0" lang="en-US" sz="28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1975. General Motors</a:t>
            </a:r>
            <a:endParaRPr/>
          </a:p>
          <a:p>
            <a:pPr indent="-265112" lvl="0" marL="265112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Char char="●"/>
            </a:pPr>
            <a:r>
              <a:rPr b="0" i="0" lang="en-US" sz="28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1982. Digital Equipment</a:t>
            </a:r>
            <a:endParaRPr/>
          </a:p>
          <a:p>
            <a:pPr indent="-265112" lvl="0" marL="265112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Char char="●"/>
            </a:pPr>
            <a:r>
              <a:rPr b="0" i="0" lang="en-US" sz="28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1982. Ford Motor Company</a:t>
            </a:r>
            <a:endParaRPr/>
          </a:p>
          <a:p>
            <a:pPr indent="-265112" lvl="0" marL="265112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Char char="●"/>
            </a:pPr>
            <a:r>
              <a:rPr b="0" i="0" lang="en-US" sz="28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1983. Tektronix</a:t>
            </a:r>
            <a:endParaRPr/>
          </a:p>
          <a:p>
            <a:pPr indent="-265112" lvl="0" marL="265112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Char char="●"/>
            </a:pPr>
            <a:r>
              <a:rPr b="0" i="0" lang="en-US" sz="28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1985. General Electric</a:t>
            </a:r>
            <a:endParaRPr/>
          </a:p>
          <a:p>
            <a:pPr indent="-265112" lvl="0" marL="265112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Char char="●"/>
            </a:pPr>
            <a:r>
              <a:rPr b="0" i="0" lang="en-US" sz="28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1985. LTV Steel</a:t>
            </a:r>
            <a:endParaRPr/>
          </a:p>
          <a:p>
            <a:pPr indent="-265112" lvl="0" marL="265112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Char char="●"/>
            </a:pPr>
            <a:r>
              <a:rPr b="0" i="0" lang="en-US" sz="28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1985. Champion International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36"/>
          <p:cNvSpPr txBox="1"/>
          <p:nvPr>
            <p:ph type="title"/>
          </p:nvPr>
        </p:nvSpPr>
        <p:spPr>
          <a:xfrm>
            <a:off x="503237" y="549275"/>
            <a:ext cx="8183700" cy="5487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6826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D3E"/>
              </a:buClr>
              <a:buSzPts val="3600"/>
              <a:buFont typeface="Verdana"/>
              <a:buNone/>
            </a:pPr>
            <a:r>
              <a:rPr b="1" i="0" lang="en-US" sz="3600" u="none">
                <a:solidFill>
                  <a:srgbClr val="FF8D3E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Verdana"/>
                <a:ea typeface="Verdana"/>
                <a:cs typeface="Verdana"/>
                <a:sym typeface="Verdana"/>
              </a:rPr>
              <a:t>САДРЖАЈ СЕМИНАРА</a:t>
            </a:r>
            <a:br>
              <a:rPr b="1" i="0" lang="en-US" sz="3600" u="none">
                <a:solidFill>
                  <a:srgbClr val="FF8D3E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Verdana"/>
                <a:ea typeface="Verdana"/>
                <a:cs typeface="Verdana"/>
                <a:sym typeface="Verdana"/>
              </a:rPr>
            </a:br>
            <a:br>
              <a:rPr b="1" i="0" lang="en-US" sz="3600" u="none">
                <a:solidFill>
                  <a:srgbClr val="FF8D3E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Verdana"/>
                <a:ea typeface="Verdana"/>
                <a:cs typeface="Verdana"/>
                <a:sym typeface="Verdana"/>
              </a:rPr>
            </a:br>
            <a:r>
              <a:rPr b="1" i="0" lang="en-US" sz="2700" u="none">
                <a:solidFill>
                  <a:srgbClr val="443C29"/>
                </a:solidFill>
                <a:latin typeface="Verdana"/>
                <a:ea typeface="Verdana"/>
                <a:cs typeface="Verdana"/>
                <a:sym typeface="Verdana"/>
              </a:rPr>
              <a:t>1. РАЗВОЈ КУЛТУРЕ КВАЛИТЕТА</a:t>
            </a:r>
            <a:br>
              <a:rPr b="1" i="0" lang="en-US" sz="2700" u="none">
                <a:solidFill>
                  <a:srgbClr val="443C29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b="1" i="0" lang="en-US" sz="2700" u="none">
                <a:solidFill>
                  <a:srgbClr val="443C29"/>
                </a:solidFill>
                <a:latin typeface="Verdana"/>
                <a:ea typeface="Verdana"/>
                <a:cs typeface="Verdana"/>
                <a:sym typeface="Verdana"/>
              </a:rPr>
              <a:t>2. ПОВЕЗАНОСТ САМОВРЕДНОВАЊА НАСТАВНИКА ,ШКОЛЕ И ЕКСТЕРНОГ ВРЕДНОВАЊА</a:t>
            </a:r>
            <a:br>
              <a:rPr b="1" i="0" lang="en-US" sz="2700" u="none">
                <a:solidFill>
                  <a:srgbClr val="443C29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b="1" i="0" lang="en-US" sz="2700" u="none">
                <a:solidFill>
                  <a:srgbClr val="443C29"/>
                </a:solidFill>
                <a:latin typeface="Verdana"/>
                <a:ea typeface="Verdana"/>
                <a:cs typeface="Verdana"/>
                <a:sym typeface="Verdana"/>
              </a:rPr>
              <a:t>3. СТАНДАРДИ КВАЛИТЕТА РАДА УСТАНОВЕ</a:t>
            </a:r>
            <a:br>
              <a:rPr b="1" i="0" lang="en-US" sz="2700" u="none">
                <a:solidFill>
                  <a:srgbClr val="443C29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b="1" i="0" lang="en-US" sz="2700" u="none">
                <a:solidFill>
                  <a:srgbClr val="443C29"/>
                </a:solidFill>
                <a:latin typeface="Verdana"/>
                <a:ea typeface="Verdana"/>
                <a:cs typeface="Verdana"/>
                <a:sym typeface="Verdana"/>
              </a:rPr>
              <a:t>4. ТЕХНИКЕ И ИНСТРУМЕНТИ САМОВРЕДНОВАЊА</a:t>
            </a:r>
            <a:br>
              <a:rPr b="1" i="0" lang="en-US" sz="2700" u="none">
                <a:solidFill>
                  <a:srgbClr val="443C29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b="1" i="0" lang="en-US" sz="2700" u="none">
                <a:solidFill>
                  <a:srgbClr val="443C29"/>
                </a:solidFill>
                <a:latin typeface="Verdana"/>
                <a:ea typeface="Verdana"/>
                <a:cs typeface="Verdana"/>
                <a:sym typeface="Verdana"/>
              </a:rPr>
              <a:t>5. ЕВАЛУАЦИЈА СЕМИНАРА</a:t>
            </a:r>
            <a:br>
              <a:rPr b="1" i="0" lang="en-US" sz="3600" u="none">
                <a:solidFill>
                  <a:srgbClr val="FF8D3E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Verdana"/>
                <a:ea typeface="Verdana"/>
                <a:cs typeface="Verdana"/>
                <a:sym typeface="Verdana"/>
              </a:rPr>
            </a:br>
            <a:endParaRPr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22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Google Shape;523;p72"/>
          <p:cNvSpPr txBox="1"/>
          <p:nvPr>
            <p:ph type="title"/>
          </p:nvPr>
        </p:nvSpPr>
        <p:spPr>
          <a:xfrm>
            <a:off x="503237" y="4983162"/>
            <a:ext cx="8183700" cy="1052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</p:txBody>
      </p:sp>
      <p:sp>
        <p:nvSpPr>
          <p:cNvPr id="524" name="Google Shape;524;p72"/>
          <p:cNvSpPr txBox="1"/>
          <p:nvPr>
            <p:ph idx="1" type="body"/>
          </p:nvPr>
        </p:nvSpPr>
        <p:spPr>
          <a:xfrm>
            <a:off x="608012" y="579437"/>
            <a:ext cx="3930600" cy="79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146300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20"/>
              <a:buNone/>
            </a:pPr>
            <a:r>
              <a:rPr b="1" i="0" lang="en-US" sz="24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Dr Meredith Belbin</a:t>
            </a:r>
            <a:endParaRPr/>
          </a:p>
        </p:txBody>
      </p:sp>
      <p:sp>
        <p:nvSpPr>
          <p:cNvPr id="525" name="Google Shape;525;p72"/>
          <p:cNvSpPr txBox="1"/>
          <p:nvPr>
            <p:ph idx="1" type="body"/>
          </p:nvPr>
        </p:nvSpPr>
        <p:spPr>
          <a:xfrm>
            <a:off x="4652962" y="579437"/>
            <a:ext cx="3930600" cy="79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137150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920"/>
              <a:buNone/>
            </a:pPr>
            <a:r>
              <a:t/>
            </a:r>
            <a:endParaRPr b="1" sz="2400">
              <a:solidFill>
                <a:schemeClr val="dk1"/>
              </a:solidFill>
            </a:endParaRPr>
          </a:p>
        </p:txBody>
      </p:sp>
      <p:sp>
        <p:nvSpPr>
          <p:cNvPr id="526" name="Google Shape;526;p72"/>
          <p:cNvSpPr txBox="1"/>
          <p:nvPr>
            <p:ph idx="1" type="body"/>
          </p:nvPr>
        </p:nvSpPr>
        <p:spPr>
          <a:xfrm>
            <a:off x="4652962" y="1447800"/>
            <a:ext cx="3930600" cy="348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82875" spcFirstLastPara="1" rIns="91425" wrap="square" tIns="91425">
            <a:noAutofit/>
          </a:bodyPr>
          <a:lstStyle/>
          <a:p>
            <a:pPr indent="-265112" lvl="0" marL="26511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</a:pPr>
            <a:r>
              <a:t/>
            </a:r>
            <a:endParaRPr b="0" i="0" sz="1200" u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265112" lvl="0" marL="265112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Char char="●"/>
            </a:pPr>
            <a:r>
              <a:rPr b="0" i="0" lang="en-US" sz="16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Британски научник, рођен 1926. год.</a:t>
            </a:r>
            <a:endParaRPr/>
          </a:p>
          <a:p>
            <a:pPr indent="-265112" lvl="0" marL="265112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Char char="●"/>
            </a:pPr>
            <a:r>
              <a:rPr b="0" i="0" lang="en-US" sz="16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Дипломирао психологију на Кембриџу</a:t>
            </a:r>
            <a:endParaRPr/>
          </a:p>
          <a:p>
            <a:pPr indent="-265112" lvl="0" marL="265112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Char char="●"/>
            </a:pPr>
            <a:r>
              <a:rPr b="0" i="0" lang="en-US" sz="16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Радио у ОЕЦД</a:t>
            </a:r>
            <a:endParaRPr/>
          </a:p>
          <a:p>
            <a:pPr indent="-265112" lvl="0" marL="265112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Char char="●"/>
            </a:pPr>
            <a:r>
              <a:rPr b="0" i="0" lang="en-US" sz="16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Отац теорије тимских улога</a:t>
            </a:r>
            <a:endParaRPr/>
          </a:p>
          <a:p>
            <a:pPr indent="-183832" lvl="0" marL="265112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</a:pPr>
            <a:r>
              <a:t/>
            </a:r>
            <a:endParaRPr b="0" i="0" sz="1600" u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265112" lvl="0" marL="265112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Char char="●"/>
            </a:pPr>
            <a:r>
              <a:rPr b="0" i="0" lang="en-US" sz="16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Његов практични допринос je класификација   девет облика понашања и упитник којим се одређује како се чланови тима понашају у међусобним интеракцијама.</a:t>
            </a:r>
            <a:endParaRPr/>
          </a:p>
        </p:txBody>
      </p:sp>
      <p:pic>
        <p:nvPicPr>
          <p:cNvPr id="527" name="Google Shape;527;p72"/>
          <p:cNvPicPr preferRelativeResize="0"/>
          <p:nvPr>
            <p:ph idx="2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4375" y="1428750"/>
            <a:ext cx="3643200" cy="3786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3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Google Shape;532;p73"/>
          <p:cNvSpPr txBox="1"/>
          <p:nvPr>
            <p:ph type="title"/>
          </p:nvPr>
        </p:nvSpPr>
        <p:spPr>
          <a:xfrm>
            <a:off x="503237" y="4983162"/>
            <a:ext cx="8183700" cy="1052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600">
              <a:solidFill>
                <a:srgbClr val="FF8D3E"/>
              </a:solidFill>
              <a:effectLst>
                <a:outerShdw blurRad="53975" rotWithShape="0" algn="tl" dir="5400000" dist="22860">
                  <a:srgbClr val="000000">
                    <a:alpha val="55000"/>
                  </a:srgbClr>
                </a:outerShdw>
              </a:effectLst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533" name="Google Shape;533;p73"/>
          <p:cNvSpPr txBox="1"/>
          <p:nvPr>
            <p:ph idx="1" type="body"/>
          </p:nvPr>
        </p:nvSpPr>
        <p:spPr>
          <a:xfrm>
            <a:off x="503237" y="530225"/>
            <a:ext cx="8183700" cy="4187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82875" spcFirstLastPara="1" rIns="91425" wrap="square" tIns="91425">
            <a:noAutofit/>
          </a:bodyPr>
          <a:lstStyle/>
          <a:p>
            <a:pPr indent="-265112" lvl="0" marL="26511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Char char="●"/>
            </a:pPr>
            <a:r>
              <a:rPr b="0" i="0" lang="en-US" sz="2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САСТАВ ТИМА</a:t>
            </a:r>
            <a:endParaRPr/>
          </a:p>
          <a:p>
            <a:pPr indent="-265112" lvl="0" marL="265112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●"/>
            </a:pPr>
            <a:r>
              <a:rPr b="0" i="0" lang="en-US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• </a:t>
            </a:r>
            <a:r>
              <a:rPr b="1" i="0" lang="en-US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Координатор</a:t>
            </a:r>
            <a:r>
              <a:rPr b="0" i="0" lang="en-US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-организује активности, користи способности и таленте</a:t>
            </a:r>
            <a:endParaRPr/>
          </a:p>
          <a:p>
            <a:pPr indent="-265112" lvl="0" marL="265112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●"/>
            </a:pPr>
            <a:r>
              <a:rPr b="0" i="0" lang="en-US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• </a:t>
            </a:r>
            <a:r>
              <a:rPr b="1" i="0" lang="en-US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Тимски радник</a:t>
            </a:r>
            <a:r>
              <a:rPr b="0" i="0" lang="en-US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-подстиче добру сарадњу, реализатор</a:t>
            </a:r>
            <a:endParaRPr/>
          </a:p>
          <a:p>
            <a:pPr indent="-265112" lvl="0" marL="265112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●"/>
            </a:pPr>
            <a:r>
              <a:rPr b="0" i="0" lang="en-US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• </a:t>
            </a:r>
            <a:r>
              <a:rPr b="1" i="0" lang="en-US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Оргинални мислилац </a:t>
            </a:r>
            <a:r>
              <a:rPr b="0" i="0" lang="en-US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- смишља нове идеје и пречице за решавање проблема</a:t>
            </a:r>
            <a:endParaRPr/>
          </a:p>
          <a:p>
            <a:pPr indent="-265112" lvl="0" marL="265112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●"/>
            </a:pPr>
            <a:r>
              <a:rPr b="0" i="0" lang="en-US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• </a:t>
            </a:r>
            <a:r>
              <a:rPr b="1" i="0" lang="en-US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Процењивач</a:t>
            </a:r>
            <a:r>
              <a:rPr b="0" i="0" lang="en-US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- анализира, вреднује, надгледа циљеве</a:t>
            </a:r>
            <a:endParaRPr/>
          </a:p>
          <a:p>
            <a:pPr indent="-265112" lvl="0" marL="265112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●"/>
            </a:pPr>
            <a:r>
              <a:rPr b="0" i="0" lang="en-US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• </a:t>
            </a:r>
            <a:r>
              <a:rPr b="1" i="0" lang="en-US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Примењивач</a:t>
            </a:r>
            <a:r>
              <a:rPr b="0" i="0" lang="en-US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-систематично и дисциплиновано преноси планове у праксу</a:t>
            </a:r>
            <a:endParaRPr/>
          </a:p>
          <a:p>
            <a:pPr indent="-265112" lvl="0" marL="265112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●"/>
            </a:pPr>
            <a:r>
              <a:rPr b="0" i="0" lang="en-US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• </a:t>
            </a:r>
            <a:r>
              <a:rPr b="1" i="0" lang="en-US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Финишер</a:t>
            </a:r>
            <a:r>
              <a:rPr b="0" i="0" lang="en-US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- пази на детаље и рокове, пази да се ништа не пропусти</a:t>
            </a:r>
            <a:endParaRPr/>
          </a:p>
          <a:p>
            <a:pPr indent="-265112" lvl="0" marL="265112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●"/>
            </a:pPr>
            <a:r>
              <a:rPr b="0" i="0" lang="en-US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• </a:t>
            </a:r>
            <a:r>
              <a:rPr b="1" i="0" lang="en-US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Моделатор</a:t>
            </a:r>
            <a:r>
              <a:rPr b="0" i="0" lang="en-US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– обликује активности тима, заобилази бирократију, даје осећај хитности</a:t>
            </a:r>
            <a:endParaRPr/>
          </a:p>
          <a:p>
            <a:pPr indent="-265112" lvl="0" marL="265112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●"/>
            </a:pPr>
            <a:r>
              <a:rPr b="0" i="0" lang="en-US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• </a:t>
            </a:r>
            <a:r>
              <a:rPr b="1" i="0" lang="en-US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Специјалиста</a:t>
            </a:r>
            <a:r>
              <a:rPr b="0" i="0" lang="en-US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- поседује специфична знања, усмерен на један циљ</a:t>
            </a:r>
            <a:endParaRPr/>
          </a:p>
          <a:p>
            <a:pPr indent="-163512" lvl="0" marL="265112" marR="0" rtl="0" algn="l"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</a:pPr>
            <a:r>
              <a:t/>
            </a:r>
            <a:endParaRPr b="0" i="0" sz="2000" u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37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Google Shape;538;p74"/>
          <p:cNvSpPr txBox="1"/>
          <p:nvPr>
            <p:ph type="title"/>
          </p:nvPr>
        </p:nvSpPr>
        <p:spPr>
          <a:xfrm>
            <a:off x="503237" y="4929187"/>
            <a:ext cx="8183700" cy="1106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Verdana"/>
              <a:buNone/>
            </a:pPr>
            <a:r>
              <a:rPr b="1" i="0" lang="en-US" sz="2400" u="none">
                <a:solidFill>
                  <a:srgbClr val="FF0000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Verdana"/>
                <a:ea typeface="Verdana"/>
                <a:cs typeface="Verdana"/>
                <a:sym typeface="Verdana"/>
              </a:rPr>
              <a:t>Не постоје добре или лоше улоге у тиму већ само оне које вама више или мање леже.</a:t>
            </a:r>
            <a:endParaRPr/>
          </a:p>
        </p:txBody>
      </p:sp>
      <p:sp>
        <p:nvSpPr>
          <p:cNvPr id="539" name="Google Shape;539;p74"/>
          <p:cNvSpPr txBox="1"/>
          <p:nvPr>
            <p:ph idx="1" type="body"/>
          </p:nvPr>
        </p:nvSpPr>
        <p:spPr>
          <a:xfrm>
            <a:off x="503237" y="530225"/>
            <a:ext cx="8183700" cy="482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82875" spcFirstLastPara="1" rIns="91425" wrap="square" tIns="91425">
            <a:noAutofit/>
          </a:bodyPr>
          <a:lstStyle/>
          <a:p>
            <a:pPr indent="-265112" lvl="0" marL="26511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None/>
            </a:pPr>
            <a:r>
              <a:rPr b="0" i="0" lang="en-US" sz="18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Белбинов упитник се показао вредним у:</a:t>
            </a:r>
            <a:endParaRPr/>
          </a:p>
          <a:p>
            <a:pPr indent="-265112" lvl="0" marL="265112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●"/>
            </a:pPr>
            <a:r>
              <a:rPr b="1" i="0" lang="en-US" sz="18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ПРОЦЕНИ ПОЈЕДИНЦА </a:t>
            </a:r>
            <a:r>
              <a:rPr b="0" i="0" lang="en-US" sz="18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– повећање свести о себи и преференцијама понашања. Указује на радне задатке који најбоље одговарају стилу рада особе, а воде осећају испуњености и задовољства радним местом те одређују план и развој каријере.</a:t>
            </a:r>
            <a:endParaRPr/>
          </a:p>
          <a:p>
            <a:pPr indent="-265112" lvl="0" marL="265112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●"/>
            </a:pPr>
            <a:r>
              <a:rPr b="1" i="0" lang="en-US" sz="18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ПРОЦЕНИ РАДНОГ МЕСТА И ПРИКЛАДНОСТИ КАНДИДАТА </a:t>
            </a:r>
            <a:r>
              <a:rPr b="0" i="0" lang="en-US" sz="18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–пружа јасно дефинисане задатке, пожељне особине и способности које особа треба да поседује. Користи се у сврху регрутације и селекције кандидата, где се упоређује индивидуални профил кандидата и радног места.</a:t>
            </a:r>
            <a:endParaRPr/>
          </a:p>
          <a:p>
            <a:pPr indent="-265112" lvl="0" marL="265112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●"/>
            </a:pPr>
            <a:r>
              <a:rPr b="1" i="0" lang="en-US" sz="18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ПРОЦЕНИ ТИМА </a:t>
            </a:r>
            <a:r>
              <a:rPr b="0" i="0" lang="en-US" sz="18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– омогућава квалитетну селекцију чланова тима, идентификацију чланова тима са најснажнијим улогама, разумевање јединствених снага међу члановима тима и најбољу расподелу радних задатака.</a:t>
            </a:r>
            <a:endParaRPr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43" name="Shape 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Google Shape;544;p75"/>
          <p:cNvSpPr txBox="1"/>
          <p:nvPr>
            <p:ph type="title"/>
          </p:nvPr>
        </p:nvSpPr>
        <p:spPr>
          <a:xfrm>
            <a:off x="503237" y="4983162"/>
            <a:ext cx="8183700" cy="1052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600">
              <a:solidFill>
                <a:srgbClr val="FF8D3E"/>
              </a:solidFill>
              <a:effectLst>
                <a:outerShdw blurRad="53975" rotWithShape="0" algn="tl" dir="5400000" dist="22860">
                  <a:srgbClr val="000000">
                    <a:alpha val="55000"/>
                  </a:srgbClr>
                </a:outerShdw>
              </a:effectLst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545" name="Google Shape;545;p75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28625" y="530225"/>
            <a:ext cx="8429700" cy="5613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49" name="Shape 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Google Shape;550;p76"/>
          <p:cNvSpPr txBox="1"/>
          <p:nvPr>
            <p:ph type="title"/>
          </p:nvPr>
        </p:nvSpPr>
        <p:spPr>
          <a:xfrm>
            <a:off x="503237" y="4983162"/>
            <a:ext cx="8183700" cy="1052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600">
              <a:solidFill>
                <a:srgbClr val="FF8D3E"/>
              </a:solidFill>
              <a:effectLst>
                <a:outerShdw blurRad="53975" rotWithShape="0" algn="tl" dir="5400000" dist="22860">
                  <a:srgbClr val="000000">
                    <a:alpha val="55000"/>
                  </a:srgbClr>
                </a:outerShdw>
              </a:effectLst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551" name="Google Shape;551;p76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57187" y="357187"/>
            <a:ext cx="8358300" cy="5715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55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Google Shape;556;p77"/>
          <p:cNvSpPr txBox="1"/>
          <p:nvPr>
            <p:ph type="title"/>
          </p:nvPr>
        </p:nvSpPr>
        <p:spPr>
          <a:xfrm>
            <a:off x="503237" y="549275"/>
            <a:ext cx="8183700" cy="5487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D3E"/>
              </a:buClr>
              <a:buSzPts val="3600"/>
              <a:buFont typeface="Verdana"/>
              <a:buNone/>
            </a:pPr>
            <a:br>
              <a:rPr b="1" i="0" lang="en-US" sz="3600" u="none">
                <a:solidFill>
                  <a:srgbClr val="FF8D3E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Verdana"/>
                <a:ea typeface="Verdana"/>
                <a:cs typeface="Verdana"/>
                <a:sym typeface="Verdana"/>
              </a:rPr>
            </a:br>
            <a:r>
              <a:rPr b="1" i="0" lang="en-US" sz="3600" u="none">
                <a:solidFill>
                  <a:srgbClr val="FF8D3E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Verdana"/>
                <a:ea typeface="Verdana"/>
                <a:cs typeface="Verdana"/>
                <a:sym typeface="Verdana"/>
              </a:rPr>
              <a:t>8 тимских улога</a:t>
            </a:r>
            <a:endParaRPr/>
          </a:p>
        </p:txBody>
      </p:sp>
      <p:pic>
        <p:nvPicPr>
          <p:cNvPr id="557" name="Google Shape;557;p7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49300" y="469900"/>
            <a:ext cx="7261226" cy="5053012"/>
          </a:xfrm>
          <a:prstGeom prst="rect">
            <a:avLst/>
          </a:prstGeom>
          <a:noFill/>
          <a:ln>
            <a:noFill/>
          </a:ln>
        </p:spPr>
      </p:pic>
      <p:pic>
        <p:nvPicPr>
          <p:cNvPr id="558" name="Google Shape;558;p7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916237" y="1773237"/>
            <a:ext cx="3024187" cy="26654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62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Google Shape;563;p78"/>
          <p:cNvSpPr txBox="1"/>
          <p:nvPr>
            <p:ph type="title"/>
          </p:nvPr>
        </p:nvSpPr>
        <p:spPr>
          <a:xfrm>
            <a:off x="503237" y="1357312"/>
            <a:ext cx="8183700" cy="4680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Verdana"/>
              <a:buNone/>
            </a:pPr>
            <a:r>
              <a:rPr b="0" i="0" lang="en-US" sz="2000" u="none">
                <a:solidFill>
                  <a:schemeClr val="dk1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Verdana"/>
                <a:ea typeface="Verdana"/>
                <a:cs typeface="Verdana"/>
                <a:sym typeface="Verdana"/>
              </a:rPr>
              <a:t>Како би се постигао баланс, у једном тиму треба да постоји:</a:t>
            </a:r>
            <a:br>
              <a:rPr b="0" i="0" lang="en-US" sz="2000" u="none">
                <a:solidFill>
                  <a:schemeClr val="dk1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Verdana"/>
                <a:ea typeface="Verdana"/>
                <a:cs typeface="Verdana"/>
                <a:sym typeface="Verdana"/>
              </a:rPr>
            </a:br>
            <a:br>
              <a:rPr b="0" i="0" lang="en-US" sz="2000" u="none">
                <a:solidFill>
                  <a:schemeClr val="dk1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Verdana"/>
                <a:ea typeface="Verdana"/>
                <a:cs typeface="Verdana"/>
                <a:sym typeface="Verdana"/>
              </a:rPr>
            </a:br>
            <a:r>
              <a:rPr b="0" i="0" lang="en-US" sz="2000" u="none">
                <a:solidFill>
                  <a:schemeClr val="dk1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Verdana"/>
                <a:ea typeface="Verdana"/>
                <a:cs typeface="Verdana"/>
                <a:sym typeface="Verdana"/>
              </a:rPr>
              <a:t>- Један КООРДИНАТОР или МОДЕЛАТОР (не оба) за лидера</a:t>
            </a:r>
            <a:br>
              <a:rPr b="0" i="0" lang="en-US" sz="2000" u="none">
                <a:solidFill>
                  <a:schemeClr val="dk1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Verdana"/>
                <a:ea typeface="Verdana"/>
                <a:cs typeface="Verdana"/>
                <a:sym typeface="Verdana"/>
              </a:rPr>
            </a:br>
            <a:br>
              <a:rPr b="0" i="0" lang="en-US" sz="2000" u="none">
                <a:solidFill>
                  <a:schemeClr val="dk1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Verdana"/>
                <a:ea typeface="Verdana"/>
                <a:cs typeface="Verdana"/>
                <a:sym typeface="Verdana"/>
              </a:rPr>
            </a:br>
            <a:r>
              <a:rPr b="0" i="0" lang="en-US" sz="2000" u="none">
                <a:solidFill>
                  <a:schemeClr val="dk1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Verdana"/>
                <a:ea typeface="Verdana"/>
                <a:cs typeface="Verdana"/>
                <a:sym typeface="Verdana"/>
              </a:rPr>
              <a:t>- ОРИГИНАЛНИ МИСЛИЛАЦ да стимулише идеје</a:t>
            </a:r>
            <a:br>
              <a:rPr b="0" i="0" lang="en-US" sz="2000" u="none">
                <a:solidFill>
                  <a:schemeClr val="dk1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Verdana"/>
                <a:ea typeface="Verdana"/>
                <a:cs typeface="Verdana"/>
                <a:sym typeface="Verdana"/>
              </a:rPr>
            </a:br>
            <a:br>
              <a:rPr b="0" i="0" lang="en-US" sz="2000" u="none">
                <a:solidFill>
                  <a:schemeClr val="dk1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Verdana"/>
                <a:ea typeface="Verdana"/>
                <a:cs typeface="Verdana"/>
                <a:sym typeface="Verdana"/>
              </a:rPr>
            </a:br>
            <a:r>
              <a:rPr b="0" i="0" lang="en-US" sz="2000" u="none">
                <a:solidFill>
                  <a:schemeClr val="dk1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Verdana"/>
                <a:ea typeface="Verdana"/>
                <a:cs typeface="Verdana"/>
                <a:sym typeface="Verdana"/>
              </a:rPr>
              <a:t>- НАДГЛЕДНИК/ПРОЦЕЊИВАЧ да обезбеди јасноћу и коректан однос у реализацији задатака</a:t>
            </a:r>
            <a:br>
              <a:rPr b="0" i="0" lang="en-US" sz="2000" u="none">
                <a:solidFill>
                  <a:schemeClr val="dk1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Verdana"/>
                <a:ea typeface="Verdana"/>
                <a:cs typeface="Verdana"/>
                <a:sym typeface="Verdana"/>
              </a:rPr>
            </a:br>
            <a:br>
              <a:rPr b="0" i="0" lang="en-US" sz="2000" u="none">
                <a:solidFill>
                  <a:schemeClr val="dk1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Verdana"/>
                <a:ea typeface="Verdana"/>
                <a:cs typeface="Verdana"/>
                <a:sym typeface="Verdana"/>
              </a:rPr>
            </a:br>
            <a:r>
              <a:rPr b="0" i="0" lang="en-US" sz="2000" u="none">
                <a:solidFill>
                  <a:schemeClr val="dk1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Verdana"/>
                <a:ea typeface="Verdana"/>
                <a:cs typeface="Verdana"/>
                <a:sym typeface="Verdana"/>
              </a:rPr>
              <a:t>- Један или више ПРИМЕЊИВАЧА, ТИМСКИХ РАДНИКА, ИСТРАЖИВАЧА, да покрену ствари </a:t>
            </a:r>
            <a:br>
              <a:rPr b="0" i="0" lang="en-US" sz="2000" u="none">
                <a:solidFill>
                  <a:schemeClr val="dk1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Verdana"/>
                <a:ea typeface="Verdana"/>
                <a:cs typeface="Verdana"/>
                <a:sym typeface="Verdana"/>
              </a:rPr>
            </a:br>
            <a:br>
              <a:rPr b="0" i="0" lang="en-US" sz="2000" u="none">
                <a:solidFill>
                  <a:schemeClr val="dk1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Verdana"/>
                <a:ea typeface="Verdana"/>
                <a:cs typeface="Verdana"/>
                <a:sym typeface="Verdana"/>
              </a:rPr>
            </a:br>
            <a:r>
              <a:rPr b="0" i="0" lang="en-US" sz="2000" u="none">
                <a:solidFill>
                  <a:schemeClr val="dk1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Verdana"/>
                <a:ea typeface="Verdana"/>
                <a:cs typeface="Verdana"/>
                <a:sym typeface="Verdana"/>
              </a:rPr>
              <a:t>- ФИНИШЕР, да се посао оконча на време</a:t>
            </a:r>
            <a:endParaRPr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67" name="Shape 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" name="Google Shape;568;p79"/>
          <p:cNvSpPr txBox="1"/>
          <p:nvPr>
            <p:ph idx="1" type="body"/>
          </p:nvPr>
        </p:nvSpPr>
        <p:spPr>
          <a:xfrm>
            <a:off x="228600" y="228600"/>
            <a:ext cx="8686800" cy="612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82875" spcFirstLastPara="1" rIns="91425" wrap="square" tIns="91425">
            <a:normAutofit/>
          </a:bodyPr>
          <a:lstStyle/>
          <a:p>
            <a:pPr indent="-143192" lvl="0" marL="26511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Noto Sans Symbols"/>
              <a:buNone/>
            </a:pPr>
            <a:r>
              <a:t/>
            </a:r>
            <a:endParaRPr b="0" i="0" sz="2400" u="none">
              <a:solidFill>
                <a:srgbClr val="FFC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265112" lvl="0" marL="265112" marR="0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Noto Sans Symbols"/>
              <a:buChar char="✓"/>
            </a:pPr>
            <a:r>
              <a:rPr b="0" i="0" lang="en-US" sz="3200" u="none">
                <a:solidFill>
                  <a:srgbClr val="771F28"/>
                </a:solidFill>
                <a:latin typeface="Verdana"/>
                <a:ea typeface="Verdana"/>
                <a:cs typeface="Verdana"/>
                <a:sym typeface="Verdana"/>
              </a:rPr>
              <a:t>ГОДИШЊИ  ПЛАН  САМОВРЕДНОВАЊА</a:t>
            </a:r>
            <a:endParaRPr/>
          </a:p>
          <a:p>
            <a:pPr indent="-102552" lvl="0" marL="265112" marR="0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Noto Sans Symbols"/>
              <a:buNone/>
            </a:pPr>
            <a:r>
              <a:t/>
            </a:r>
            <a:endParaRPr b="0" i="0" sz="3200" u="none">
              <a:solidFill>
                <a:srgbClr val="771F28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265112" lvl="0" marL="265112" marR="0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Noto Sans Symbols"/>
              <a:buNone/>
            </a:pPr>
            <a:r>
              <a:rPr b="0" i="0" lang="en-US" sz="3200" u="none">
                <a:solidFill>
                  <a:srgbClr val="771F28"/>
                </a:solidFill>
                <a:latin typeface="Verdana"/>
                <a:ea typeface="Verdana"/>
                <a:cs typeface="Verdana"/>
                <a:sym typeface="Verdana"/>
              </a:rPr>
              <a:t>    припрема  Тим  за  самовредновање и  саставни  је  део  Годишњег  плана  рада  установe</a:t>
            </a:r>
            <a:endParaRPr/>
          </a:p>
          <a:p>
            <a:pPr indent="-102552" lvl="0" marL="265112" marR="0" rtl="0" algn="l"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Noto Sans Symbols"/>
              <a:buNone/>
            </a:pPr>
            <a:r>
              <a:t/>
            </a:r>
            <a:endParaRPr b="0" i="0" sz="3200" u="none">
              <a:solidFill>
                <a:srgbClr val="771F28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72" name="Shape 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" name="Google Shape;573;p80"/>
          <p:cNvSpPr txBox="1"/>
          <p:nvPr>
            <p:ph type="title"/>
          </p:nvPr>
        </p:nvSpPr>
        <p:spPr>
          <a:xfrm>
            <a:off x="503237" y="4983162"/>
            <a:ext cx="8183700" cy="1052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600">
              <a:solidFill>
                <a:srgbClr val="FF8D3E"/>
              </a:solidFill>
              <a:effectLst>
                <a:outerShdw blurRad="53975" rotWithShape="0" algn="tl" dir="5400000" dist="22860">
                  <a:srgbClr val="000000">
                    <a:alpha val="55000"/>
                  </a:srgbClr>
                </a:outerShdw>
              </a:effectLst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574" name="Google Shape;574;p80"/>
          <p:cNvSpPr txBox="1"/>
          <p:nvPr>
            <p:ph idx="1" type="body"/>
          </p:nvPr>
        </p:nvSpPr>
        <p:spPr>
          <a:xfrm>
            <a:off x="503237" y="530225"/>
            <a:ext cx="8183700" cy="520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82875" spcFirstLastPara="1" rIns="91425" wrap="square" tIns="91425">
            <a:normAutofit/>
          </a:bodyPr>
          <a:lstStyle/>
          <a:p>
            <a:pPr indent="-265112" lvl="0" marL="26511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Noto Sans Symbols"/>
              <a:buChar char="✓"/>
            </a:pPr>
            <a:r>
              <a:rPr b="0" i="0" lang="en-US" sz="2400" u="none">
                <a:solidFill>
                  <a:srgbClr val="674D26"/>
                </a:solidFill>
                <a:latin typeface="Verdana"/>
                <a:ea typeface="Verdana"/>
                <a:cs typeface="Verdana"/>
                <a:sym typeface="Verdana"/>
              </a:rPr>
              <a:t>У  годишњем  плану  самовредновања дефинисани  су:</a:t>
            </a:r>
            <a:endParaRPr/>
          </a:p>
          <a:p>
            <a:pPr indent="-182562" lvl="3" marL="1023937" marR="0" rtl="0" algn="ctr">
              <a:lnSpc>
                <a:spcPct val="150000"/>
              </a:lnSpc>
              <a:spcBef>
                <a:spcPts val="200"/>
              </a:spcBef>
              <a:spcAft>
                <a:spcPts val="0"/>
              </a:spcAft>
              <a:buClr>
                <a:srgbClr val="ED3742"/>
              </a:buClr>
              <a:buSzPts val="2688"/>
              <a:buFont typeface="Arial"/>
              <a:buChar char="•"/>
            </a:pPr>
            <a:r>
              <a:rPr b="0" i="0" lang="en-US" sz="2400" u="none" cap="none" strike="noStrike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Предмет  самовредновања (једна  или  више  области  дефинисаних  стандардима  квалитета  рада  установе)</a:t>
            </a:r>
            <a:endParaRPr/>
          </a:p>
          <a:p>
            <a:pPr indent="-182562" lvl="3" marL="1023937" marR="0" rtl="0" algn="l">
              <a:lnSpc>
                <a:spcPct val="150000"/>
              </a:lnSpc>
              <a:spcBef>
                <a:spcPts val="200"/>
              </a:spcBef>
              <a:spcAft>
                <a:spcPts val="0"/>
              </a:spcAft>
              <a:buClr>
                <a:srgbClr val="ED3742"/>
              </a:buClr>
              <a:buSzPts val="2688"/>
              <a:buFont typeface="Arial"/>
              <a:buChar char="•"/>
            </a:pPr>
            <a:r>
              <a:rPr b="0" i="0" lang="en-US" sz="2400" u="none" cap="none" strike="noStrike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Предвиђене  активности</a:t>
            </a:r>
            <a:endParaRPr/>
          </a:p>
          <a:p>
            <a:pPr indent="-182562" lvl="3" marL="1023937" marR="0" rtl="0" algn="l">
              <a:lnSpc>
                <a:spcPct val="150000"/>
              </a:lnSpc>
              <a:spcBef>
                <a:spcPts val="200"/>
              </a:spcBef>
              <a:spcAft>
                <a:spcPts val="0"/>
              </a:spcAft>
              <a:buClr>
                <a:srgbClr val="ED3742"/>
              </a:buClr>
              <a:buSzPts val="2688"/>
              <a:buFont typeface="Arial"/>
              <a:buChar char="•"/>
            </a:pPr>
            <a:r>
              <a:rPr b="0" i="0" lang="en-US" sz="2400" u="none" cap="none" strike="noStrike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Временска  динамика</a:t>
            </a:r>
            <a:endParaRPr/>
          </a:p>
          <a:p>
            <a:pPr indent="-182562" lvl="3" marL="1023937" marR="0" rtl="0" algn="l">
              <a:lnSpc>
                <a:spcPct val="150000"/>
              </a:lnSpc>
              <a:spcBef>
                <a:spcPts val="200"/>
              </a:spcBef>
              <a:spcAft>
                <a:spcPts val="0"/>
              </a:spcAft>
              <a:buClr>
                <a:srgbClr val="ED3742"/>
              </a:buClr>
              <a:buSzPts val="2688"/>
              <a:buFont typeface="Arial"/>
              <a:buChar char="•"/>
            </a:pPr>
            <a:r>
              <a:rPr b="0" i="0" lang="en-US" sz="2400" u="none" cap="none" strike="noStrike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Носиоци  и  исходи  активности</a:t>
            </a:r>
            <a:endParaRPr/>
          </a:p>
          <a:p>
            <a:pPr indent="-182562" lvl="3" marL="1023937" marR="0" rtl="0" algn="l">
              <a:lnSpc>
                <a:spcPct val="150000"/>
              </a:lnSpc>
              <a:spcBef>
                <a:spcPts val="200"/>
              </a:spcBef>
              <a:spcAft>
                <a:spcPts val="0"/>
              </a:spcAft>
              <a:buClr>
                <a:srgbClr val="ED3742"/>
              </a:buClr>
              <a:buSzPts val="2688"/>
              <a:buFont typeface="Arial"/>
              <a:buChar char="•"/>
            </a:pPr>
            <a:r>
              <a:rPr b="0" i="0" lang="en-US" sz="2400" u="none" cap="none" strike="noStrike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Инструменти  и  технике  самовредновањa</a:t>
            </a:r>
            <a:endParaRPr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78" name="Shape 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" name="Google Shape;579;p81"/>
          <p:cNvSpPr txBox="1"/>
          <p:nvPr>
            <p:ph idx="1" type="body"/>
          </p:nvPr>
        </p:nvSpPr>
        <p:spPr>
          <a:xfrm>
            <a:off x="457200" y="457200"/>
            <a:ext cx="8229600" cy="56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82875" spcFirstLastPara="1" rIns="91425" wrap="square" tIns="91425">
            <a:normAutofit/>
          </a:bodyPr>
          <a:lstStyle/>
          <a:p>
            <a:pPr indent="-265112" lvl="0" marL="26511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Char char="✓"/>
            </a:pPr>
            <a:r>
              <a:rPr b="0" i="0" lang="en-US" sz="2800" u="none">
                <a:solidFill>
                  <a:srgbClr val="771F28"/>
                </a:solidFill>
                <a:latin typeface="Verdana"/>
                <a:ea typeface="Verdana"/>
                <a:cs typeface="Verdana"/>
                <a:sym typeface="Verdana"/>
              </a:rPr>
              <a:t>Тим  за  самовредновање  сачињава  </a:t>
            </a:r>
            <a:endParaRPr/>
          </a:p>
          <a:p>
            <a:pPr indent="-265112" lvl="0" marL="265112" marR="0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Noto Sans Symbols"/>
              <a:buNone/>
            </a:pPr>
            <a:r>
              <a:rPr b="0" i="0" lang="en-US" sz="2400" u="none">
                <a:solidFill>
                  <a:srgbClr val="771F28"/>
                </a:solidFill>
                <a:latin typeface="Verdana"/>
                <a:ea typeface="Verdana"/>
                <a:cs typeface="Verdana"/>
                <a:sym typeface="Verdana"/>
              </a:rPr>
              <a:t>     ИЗВЕШТАЈ  О  САМОВРЕДНОВАЊУ</a:t>
            </a:r>
            <a:endParaRPr/>
          </a:p>
          <a:p>
            <a:pPr indent="-122872" lvl="0" marL="265112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None/>
            </a:pPr>
            <a:r>
              <a:t/>
            </a:r>
            <a:endParaRPr b="0" i="0" sz="2800" u="none">
              <a:solidFill>
                <a:srgbClr val="771F28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265112" lvl="0" marL="265112" marR="0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None/>
            </a:pPr>
            <a:r>
              <a:rPr b="0" i="0" lang="en-US" sz="2800" u="none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Извештај  о  самовредновању  </a:t>
            </a:r>
            <a:r>
              <a:rPr b="1" i="0" lang="en-US" sz="2800" u="sng">
                <a:solidFill>
                  <a:srgbClr val="771F28"/>
                </a:solidFill>
                <a:latin typeface="Verdana"/>
                <a:ea typeface="Verdana"/>
                <a:cs typeface="Verdana"/>
                <a:sym typeface="Verdana"/>
              </a:rPr>
              <a:t>директор </a:t>
            </a:r>
            <a:r>
              <a:rPr b="0" i="0" lang="en-US" sz="2800" u="none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 подноси:</a:t>
            </a:r>
            <a:endParaRPr/>
          </a:p>
          <a:p>
            <a:pPr indent="-227583" lvl="3" marL="1023937" marR="0" rtl="0" algn="l">
              <a:lnSpc>
                <a:spcPct val="150000"/>
              </a:lnSpc>
              <a:spcBef>
                <a:spcPts val="200"/>
              </a:spcBef>
              <a:spcAft>
                <a:spcPts val="0"/>
              </a:spcAft>
              <a:buClr>
                <a:srgbClr val="ED3742"/>
              </a:buClr>
              <a:buSzPts val="3584"/>
              <a:buFont typeface="Noto Sans Symbols"/>
              <a:buChar char="✓"/>
            </a:pPr>
            <a:r>
              <a:rPr b="0" i="0" lang="en-US" sz="3200" u="none" cap="none" strike="noStrike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Наставничком  већу</a:t>
            </a:r>
            <a:endParaRPr/>
          </a:p>
          <a:p>
            <a:pPr indent="-227583" lvl="3" marL="1023937" marR="0" rtl="0" algn="l">
              <a:lnSpc>
                <a:spcPct val="150000"/>
              </a:lnSpc>
              <a:spcBef>
                <a:spcPts val="200"/>
              </a:spcBef>
              <a:spcAft>
                <a:spcPts val="0"/>
              </a:spcAft>
              <a:buClr>
                <a:srgbClr val="ED3742"/>
              </a:buClr>
              <a:buSzPts val="3584"/>
              <a:buFont typeface="Noto Sans Symbols"/>
              <a:buChar char="✓"/>
            </a:pPr>
            <a:r>
              <a:rPr b="0" i="0" lang="en-US" sz="3200" u="none" cap="none" strike="noStrike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Савету  родитеља</a:t>
            </a:r>
            <a:endParaRPr/>
          </a:p>
          <a:p>
            <a:pPr indent="-227583" lvl="3" marL="1023937" marR="0" rtl="0" algn="l">
              <a:lnSpc>
                <a:spcPct val="150000"/>
              </a:lnSpc>
              <a:spcBef>
                <a:spcPts val="200"/>
              </a:spcBef>
              <a:spcAft>
                <a:spcPts val="0"/>
              </a:spcAft>
              <a:buClr>
                <a:srgbClr val="ED3742"/>
              </a:buClr>
              <a:buSzPts val="3584"/>
              <a:buFont typeface="Noto Sans Symbols"/>
              <a:buChar char="✓"/>
            </a:pPr>
            <a:r>
              <a:rPr b="0" i="0" lang="en-US" sz="3200" u="none" cap="none" strike="noStrike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Школском  одбору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37"/>
          <p:cNvSpPr txBox="1"/>
          <p:nvPr>
            <p:ph type="title"/>
          </p:nvPr>
        </p:nvSpPr>
        <p:spPr>
          <a:xfrm>
            <a:off x="503237" y="4983162"/>
            <a:ext cx="8183700" cy="1052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600">
              <a:solidFill>
                <a:srgbClr val="FF8D3E"/>
              </a:solidFill>
              <a:effectLst>
                <a:outerShdw blurRad="53975" rotWithShape="0" algn="tl" dir="5400000" dist="22860">
                  <a:srgbClr val="000000">
                    <a:alpha val="55000"/>
                  </a:srgbClr>
                </a:outerShdw>
              </a:effectLst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70" name="Google Shape;270;p37"/>
          <p:cNvSpPr txBox="1"/>
          <p:nvPr>
            <p:ph idx="1" type="body"/>
          </p:nvPr>
        </p:nvSpPr>
        <p:spPr>
          <a:xfrm>
            <a:off x="503237" y="530225"/>
            <a:ext cx="8183700" cy="4187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82875" spcFirstLastPara="1" rIns="91425" wrap="square" tIns="91425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ЦИЉЕВИ СЕМИНАРА:</a:t>
            </a:r>
            <a:endParaRPr/>
          </a:p>
          <a:p>
            <a:pPr indent="0" lvl="0" marL="0" marR="0" rtl="0" algn="ctr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142240" lvl="0" marL="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Char char="●"/>
            </a:pPr>
            <a:r>
              <a:rPr b="0" i="0" lang="en-US" sz="2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Разумевање културе </a:t>
            </a:r>
            <a:r>
              <a:rPr b="1" i="0" lang="en-US" sz="2800" u="none" cap="none" strike="noStrike">
                <a:solidFill>
                  <a:srgbClr val="C00000"/>
                </a:solidFill>
                <a:latin typeface="Verdana"/>
                <a:ea typeface="Verdana"/>
                <a:cs typeface="Verdana"/>
                <a:sym typeface="Verdana"/>
              </a:rPr>
              <a:t>квалитета;</a:t>
            </a:r>
            <a:endParaRPr/>
          </a:p>
          <a:p>
            <a:pPr indent="-142240" lvl="0" marL="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Char char="●"/>
            </a:pPr>
            <a:r>
              <a:rPr b="0" i="0" lang="en-US" sz="2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Повезаност и условљеност различитих </a:t>
            </a:r>
            <a:r>
              <a:rPr b="1" i="0" lang="en-US" sz="2800" u="none" cap="none" strike="noStrik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>нивоа самовредновања </a:t>
            </a:r>
            <a:r>
              <a:rPr b="0" i="0" lang="en-US" sz="2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(самовредновање наставника,школе и екстерно вредновање);</a:t>
            </a:r>
            <a:endParaRPr/>
          </a:p>
          <a:p>
            <a:pPr indent="-142240" lvl="0" marL="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Char char="●"/>
            </a:pPr>
            <a:r>
              <a:rPr b="0" i="0" lang="en-US" sz="2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Јачање капацитета за </a:t>
            </a:r>
            <a:r>
              <a:rPr b="1" i="0" lang="en-US" sz="2800" u="none" cap="none" strike="noStrik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>израду и примену </a:t>
            </a:r>
            <a:r>
              <a:rPr b="0" i="0" lang="en-US" sz="2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техника и инструмената самовредновања</a:t>
            </a:r>
            <a:endParaRPr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83" name="Shape 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" name="Google Shape;584;p82"/>
          <p:cNvSpPr txBox="1"/>
          <p:nvPr>
            <p:ph idx="1" type="body"/>
          </p:nvPr>
        </p:nvSpPr>
        <p:spPr>
          <a:xfrm>
            <a:off x="304800" y="533400"/>
            <a:ext cx="8382000" cy="556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82875" spcFirstLastPara="1" rIns="91425" wrap="square" tIns="91425">
            <a:normAutofit/>
          </a:bodyPr>
          <a:lstStyle/>
          <a:p>
            <a:pPr indent="-457200" lvl="0" marL="493712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B587C"/>
              </a:buClr>
              <a:buSzPts val="2080"/>
              <a:buFont typeface="Noto Sans Symbols"/>
              <a:buChar char="✓"/>
            </a:pPr>
            <a:r>
              <a:rPr b="0" i="0" lang="en-US" sz="2600" u="none">
                <a:solidFill>
                  <a:srgbClr val="771F28"/>
                </a:solidFill>
                <a:latin typeface="Verdana"/>
                <a:ea typeface="Verdana"/>
                <a:cs typeface="Verdana"/>
                <a:sym typeface="Verdana"/>
              </a:rPr>
              <a:t>Извештај  о  самовредновању  садржи:</a:t>
            </a:r>
            <a:endParaRPr/>
          </a:p>
          <a:p>
            <a:pPr indent="-457200" lvl="0" marL="493712" marR="0" rtl="0" algn="l">
              <a:lnSpc>
                <a:spcPct val="8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2080"/>
              <a:buFont typeface="Noto Sans Symbols"/>
              <a:buNone/>
            </a:pPr>
            <a:r>
              <a:t/>
            </a:r>
            <a:endParaRPr b="0" i="0" sz="2600" u="none">
              <a:solidFill>
                <a:srgbClr val="771F28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457200" lvl="1" marL="858837" marR="0" rtl="0" algn="l">
              <a:lnSpc>
                <a:spcPct val="80000"/>
              </a:lnSpc>
              <a:spcBef>
                <a:spcPts val="200"/>
              </a:spcBef>
              <a:spcAft>
                <a:spcPts val="0"/>
              </a:spcAft>
              <a:buClr>
                <a:srgbClr val="1B587C"/>
              </a:buClr>
              <a:buSzPts val="2200"/>
              <a:buFont typeface="Arial"/>
              <a:buChar char="•"/>
            </a:pPr>
            <a:r>
              <a:rPr b="0" i="0" lang="en-US" sz="2200" u="none" cap="none" strike="noStrike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Опис  и  процену  остварености  стандарда  квалитета  рада  установе</a:t>
            </a:r>
            <a:endParaRPr/>
          </a:p>
          <a:p>
            <a:pPr indent="-317500" lvl="1" marL="858837" marR="0" rtl="0" algn="l">
              <a:lnSpc>
                <a:spcPct val="80000"/>
              </a:lnSpc>
              <a:spcBef>
                <a:spcPts val="200"/>
              </a:spcBef>
              <a:spcAft>
                <a:spcPts val="0"/>
              </a:spcAft>
              <a:buClr>
                <a:srgbClr val="1B587C"/>
              </a:buClr>
              <a:buSzPts val="2200"/>
              <a:buFont typeface="Arial"/>
              <a:buNone/>
            </a:pPr>
            <a:r>
              <a:t/>
            </a:r>
            <a:endParaRPr b="0" i="0" sz="2200" u="none" cap="none" strike="noStrike">
              <a:solidFill>
                <a:srgbClr val="00206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457200" lvl="1" marL="858837" marR="0" rtl="0" algn="l">
              <a:lnSpc>
                <a:spcPct val="80000"/>
              </a:lnSpc>
              <a:spcBef>
                <a:spcPts val="200"/>
              </a:spcBef>
              <a:spcAft>
                <a:spcPts val="0"/>
              </a:spcAft>
              <a:buClr>
                <a:srgbClr val="1B587C"/>
              </a:buClr>
              <a:buSzPts val="2200"/>
              <a:buFont typeface="Arial"/>
              <a:buChar char="•"/>
            </a:pPr>
            <a:r>
              <a:rPr b="0" i="0" lang="en-US" sz="2200" u="none" cap="none" strike="noStrike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Предлог  мера  за  унапређење  квалитета  рада  установе</a:t>
            </a:r>
            <a:endParaRPr/>
          </a:p>
          <a:p>
            <a:pPr indent="-317500" lvl="1" marL="858837" marR="0" rtl="0" algn="l">
              <a:lnSpc>
                <a:spcPct val="80000"/>
              </a:lnSpc>
              <a:spcBef>
                <a:spcPts val="200"/>
              </a:spcBef>
              <a:spcAft>
                <a:spcPts val="0"/>
              </a:spcAft>
              <a:buClr>
                <a:srgbClr val="1B587C"/>
              </a:buClr>
              <a:buSzPts val="2200"/>
              <a:buFont typeface="Arial"/>
              <a:buNone/>
            </a:pPr>
            <a:r>
              <a:t/>
            </a:r>
            <a:endParaRPr b="0" i="0" sz="2200" u="none" cap="none" strike="noStrike">
              <a:solidFill>
                <a:srgbClr val="00206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457200" lvl="1" marL="858837" marR="0" rtl="0" algn="l">
              <a:lnSpc>
                <a:spcPct val="130000"/>
              </a:lnSpc>
              <a:spcBef>
                <a:spcPts val="200"/>
              </a:spcBef>
              <a:spcAft>
                <a:spcPts val="0"/>
              </a:spcAft>
              <a:buClr>
                <a:srgbClr val="1B587C"/>
              </a:buClr>
              <a:buSzPts val="2200"/>
              <a:buFont typeface="Arial"/>
              <a:buChar char="•"/>
            </a:pPr>
            <a:r>
              <a:rPr b="0" i="0" lang="en-US" sz="2200" u="none" cap="none" strike="noStrike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Начин  праћења  остваривања  предложених  мера</a:t>
            </a:r>
            <a:endParaRPr/>
          </a:p>
          <a:p>
            <a:pPr indent="-272288" lvl="3" marL="1498600" marR="0" rtl="0" algn="l">
              <a:lnSpc>
                <a:spcPct val="80000"/>
              </a:lnSpc>
              <a:spcBef>
                <a:spcPts val="200"/>
              </a:spcBef>
              <a:spcAft>
                <a:spcPts val="0"/>
              </a:spcAft>
              <a:buClr>
                <a:srgbClr val="1B587C"/>
              </a:buClr>
              <a:buSzPts val="2912"/>
              <a:buFont typeface="Noto Sans Symbols"/>
              <a:buNone/>
            </a:pPr>
            <a:r>
              <a:t/>
            </a:r>
            <a:endParaRPr b="0" i="0" sz="2600" u="none" cap="none" strike="noStrike">
              <a:solidFill>
                <a:srgbClr val="00206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457200" lvl="0" marL="493712" marR="0" rtl="0" algn="ctr">
              <a:lnSpc>
                <a:spcPct val="80000"/>
              </a:lnSpc>
              <a:spcBef>
                <a:spcPts val="200"/>
              </a:spcBef>
              <a:spcAft>
                <a:spcPts val="0"/>
              </a:spcAft>
              <a:buClr>
                <a:srgbClr val="1B587C"/>
              </a:buClr>
              <a:buSzPts val="2080"/>
              <a:buFont typeface="Noto Sans Symbols"/>
              <a:buChar char="✓"/>
            </a:pPr>
            <a:r>
              <a:rPr b="0" i="0" lang="en-US" sz="2600" u="none">
                <a:solidFill>
                  <a:srgbClr val="771F28"/>
                </a:solidFill>
                <a:latin typeface="Verdana"/>
                <a:ea typeface="Verdana"/>
                <a:cs typeface="Verdana"/>
                <a:sym typeface="Verdana"/>
              </a:rPr>
              <a:t>Директор  обезбеђује  најбољи  начин да  извештај  о самовредновању  буде  доступан  свим заинтересованим  корисницима</a:t>
            </a:r>
            <a:endParaRPr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88" name="Shape 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" name="Google Shape;589;p83"/>
          <p:cNvSpPr txBox="1"/>
          <p:nvPr>
            <p:ph type="title"/>
          </p:nvPr>
        </p:nvSpPr>
        <p:spPr>
          <a:xfrm>
            <a:off x="503237" y="4221162"/>
            <a:ext cx="8183700" cy="1814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600">
              <a:solidFill>
                <a:srgbClr val="FF8D3E"/>
              </a:solidFill>
              <a:effectLst>
                <a:outerShdw blurRad="53975" rotWithShape="0" algn="tl" dir="5400000" dist="22860">
                  <a:srgbClr val="000000">
                    <a:alpha val="55000"/>
                  </a:srgbClr>
                </a:outerShdw>
              </a:effectLst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590" name="Google Shape;590;p83"/>
          <p:cNvSpPr txBox="1"/>
          <p:nvPr>
            <p:ph idx="1" type="body"/>
          </p:nvPr>
        </p:nvSpPr>
        <p:spPr>
          <a:xfrm>
            <a:off x="503237" y="530225"/>
            <a:ext cx="8183700" cy="5275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82875" spcFirstLastPara="1" rIns="91425" wrap="square" tIns="91425">
            <a:noAutofit/>
          </a:bodyPr>
          <a:lstStyle/>
          <a:p>
            <a:pPr indent="-265112" lvl="0" marL="26511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None/>
            </a:pPr>
            <a:r>
              <a:rPr b="0" i="0" lang="en-US" sz="2800" u="none">
                <a:solidFill>
                  <a:srgbClr val="FFC000"/>
                </a:solidFill>
                <a:latin typeface="Verdana"/>
                <a:ea typeface="Verdana"/>
                <a:cs typeface="Verdana"/>
                <a:sym typeface="Verdana"/>
              </a:rPr>
              <a:t>На  основу:  </a:t>
            </a:r>
            <a:endParaRPr/>
          </a:p>
          <a:p>
            <a:pPr indent="-514350" lvl="1" marL="881062" marR="0" rtl="0" algn="l">
              <a:lnSpc>
                <a:spcPct val="15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AutoNum type="arabicParenR"/>
            </a:pPr>
            <a:r>
              <a:rPr b="0" i="0" lang="en-US" sz="2800" u="none" cap="none" strike="noStrike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извештаја  о  самовредновању  у  целини</a:t>
            </a:r>
            <a:endParaRPr/>
          </a:p>
          <a:p>
            <a:pPr indent="-514350" lvl="1" marL="881062" marR="0" rtl="0" algn="l">
              <a:lnSpc>
                <a:spcPct val="15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AutoNum type="arabicParenR"/>
            </a:pPr>
            <a:r>
              <a:rPr b="0" i="0" lang="en-US" sz="2800" u="none" cap="none" strike="noStrike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извештаја  о  остварености  стандарда  постигнућа</a:t>
            </a:r>
            <a:endParaRPr/>
          </a:p>
          <a:p>
            <a:pPr indent="-514350" lvl="1" marL="881062" marR="0" rtl="0" algn="l">
              <a:lnSpc>
                <a:spcPct val="15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AutoNum type="arabicParenR"/>
            </a:pPr>
            <a:r>
              <a:rPr b="0" i="0" lang="en-US" sz="2800" u="none" cap="none" strike="noStrike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других  индикатора  квалитета  рада </a:t>
            </a:r>
            <a:endParaRPr/>
          </a:p>
          <a:p>
            <a:pPr indent="-514350" lvl="1" marL="881062" marR="0" rtl="0" algn="ctr">
              <a:lnSpc>
                <a:spcPct val="15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Verdana"/>
              <a:buNone/>
            </a:pPr>
            <a:r>
              <a:rPr b="0" i="0" lang="en-US" sz="2800" u="none" cap="none" strike="noStrike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b="0" i="0" lang="en-US" sz="3200" u="sng" cap="none" strike="noStrike">
                <a:solidFill>
                  <a:srgbClr val="C00000"/>
                </a:solidFill>
                <a:latin typeface="Verdana"/>
                <a:ea typeface="Verdana"/>
                <a:cs typeface="Verdana"/>
                <a:sym typeface="Verdana"/>
              </a:rPr>
              <a:t>Установа  доноси  Развојни  план!!!!</a:t>
            </a:r>
            <a:endParaRPr/>
          </a:p>
          <a:p>
            <a:pPr indent="-122872" lvl="0" marL="265112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None/>
            </a:pPr>
            <a:r>
              <a:t/>
            </a:r>
            <a:endParaRPr b="0" i="0" sz="2800" u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265112" lvl="0" marL="265112" marR="0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None/>
            </a:pPr>
            <a:r>
              <a:rPr b="0" i="0" lang="en-US" sz="28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	</a:t>
            </a:r>
            <a:endParaRPr/>
          </a:p>
          <a:p>
            <a:pPr indent="-265112" lvl="0" marL="265112" marR="0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None/>
            </a:pPr>
            <a:r>
              <a:rPr b="0" i="0" lang="en-US" sz="28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	</a:t>
            </a:r>
            <a:endParaRPr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94" name="Shape 5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" name="Google Shape;595;p84"/>
          <p:cNvSpPr txBox="1"/>
          <p:nvPr>
            <p:ph type="title"/>
          </p:nvPr>
        </p:nvSpPr>
        <p:spPr>
          <a:xfrm>
            <a:off x="228600" y="2209800"/>
            <a:ext cx="8686800" cy="2362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8000"/>
              <a:buFont typeface="Verdana"/>
              <a:buNone/>
            </a:pPr>
            <a:r>
              <a:rPr b="1" i="0" lang="en-US" sz="8000" u="none">
                <a:solidFill>
                  <a:srgbClr val="002060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Verdana"/>
                <a:ea typeface="Verdana"/>
                <a:cs typeface="Verdana"/>
                <a:sym typeface="Verdana"/>
              </a:rPr>
              <a:t>Спољашње    вредновање</a:t>
            </a:r>
            <a:endParaRPr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99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Google Shape;600;p85"/>
          <p:cNvSpPr txBox="1"/>
          <p:nvPr>
            <p:ph idx="1" type="body"/>
          </p:nvPr>
        </p:nvSpPr>
        <p:spPr>
          <a:xfrm>
            <a:off x="152400" y="1143000"/>
            <a:ext cx="8763000" cy="464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82875" spcFirstLastPara="1" rIns="91425" wrap="square" tIns="91425">
            <a:normAutofit/>
          </a:bodyPr>
          <a:lstStyle/>
          <a:p>
            <a:pPr indent="-265112" lvl="0" marL="26511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✓"/>
            </a:pPr>
            <a:r>
              <a:rPr b="0" i="0" lang="en-US" sz="3000" u="none">
                <a:solidFill>
                  <a:srgbClr val="771F28"/>
                </a:solidFill>
                <a:latin typeface="Verdana"/>
                <a:ea typeface="Verdana"/>
                <a:cs typeface="Verdana"/>
                <a:sym typeface="Verdana"/>
              </a:rPr>
              <a:t>Спољашњим  вредновањем  оцењује  се  квалитет  свих  области  дефинисаних  стандардима  квалитета  рада  установе</a:t>
            </a:r>
            <a:r>
              <a:rPr b="0" i="0" lang="en-US" sz="3000" u="none">
                <a:solidFill>
                  <a:srgbClr val="FFC00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b="0" i="0" lang="en-US" sz="3000" u="sng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најмање  једном  у  5  година</a:t>
            </a:r>
            <a:endParaRPr/>
          </a:p>
          <a:p>
            <a:pPr indent="-112712" lvl="0" marL="265112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None/>
            </a:pPr>
            <a:r>
              <a:t/>
            </a:r>
            <a:endParaRPr b="0" i="0" sz="3000" u="sng">
              <a:solidFill>
                <a:srgbClr val="FFC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265112" lvl="0" marL="265112" marR="0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✓"/>
            </a:pPr>
            <a:r>
              <a:rPr b="0" i="0" lang="en-US" sz="3000" u="none">
                <a:solidFill>
                  <a:srgbClr val="B45F07"/>
                </a:solidFill>
                <a:latin typeface="Verdana"/>
                <a:ea typeface="Verdana"/>
                <a:cs typeface="Verdana"/>
                <a:sym typeface="Verdana"/>
              </a:rPr>
              <a:t>Спољашње  вредновање  обавља  се  стручно-педагошким  надзором  Министарства  и  од  стране  Завода  за вредновање  квалитета  образовања</a:t>
            </a:r>
            <a:endParaRPr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04" name="Shape 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5" name="Google Shape;605;p86"/>
          <p:cNvSpPr txBox="1"/>
          <p:nvPr>
            <p:ph type="title"/>
          </p:nvPr>
        </p:nvSpPr>
        <p:spPr>
          <a:xfrm>
            <a:off x="503237" y="4983162"/>
            <a:ext cx="8183700" cy="1052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600">
              <a:solidFill>
                <a:srgbClr val="FF8D3E"/>
              </a:solidFill>
              <a:effectLst>
                <a:outerShdw blurRad="53975" rotWithShape="0" algn="tl" dir="5400000" dist="22860">
                  <a:srgbClr val="000000">
                    <a:alpha val="55000"/>
                  </a:srgbClr>
                </a:outerShdw>
              </a:effectLst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606" name="Google Shape;606;p86"/>
          <p:cNvSpPr txBox="1"/>
          <p:nvPr>
            <p:ph idx="1" type="body"/>
          </p:nvPr>
        </p:nvSpPr>
        <p:spPr>
          <a:xfrm>
            <a:off x="503237" y="530225"/>
            <a:ext cx="8183700" cy="570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82875" spcFirstLastPara="1" rIns="91425" wrap="square" tIns="91425">
            <a:noAutofit/>
          </a:bodyPr>
          <a:lstStyle/>
          <a:p>
            <a:pPr indent="-265112" lvl="0" marL="26511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Char char="✓"/>
            </a:pPr>
            <a:r>
              <a:rPr b="0" i="0" lang="en-US" sz="2800" u="none">
                <a:solidFill>
                  <a:srgbClr val="C00000"/>
                </a:solidFill>
                <a:latin typeface="Verdana"/>
                <a:ea typeface="Verdana"/>
                <a:cs typeface="Verdana"/>
                <a:sym typeface="Verdana"/>
              </a:rPr>
              <a:t>Спољашње  вредновање  врши  Министарство  преко  просветних саветника  који  су  прошли   обуку (спољашњи  евалуатори)</a:t>
            </a:r>
            <a:endParaRPr/>
          </a:p>
          <a:p>
            <a:pPr indent="-265112" lvl="0" marL="265112" marR="0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None/>
            </a:pPr>
            <a:r>
              <a:t/>
            </a:r>
            <a:endParaRPr b="0" i="0" sz="2800" u="none">
              <a:solidFill>
                <a:srgbClr val="C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265112" lvl="0" marL="265112" marR="0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Char char="✓"/>
            </a:pPr>
            <a:r>
              <a:rPr b="0" i="0" lang="en-US" sz="2800" u="none">
                <a:solidFill>
                  <a:srgbClr val="C00000"/>
                </a:solidFill>
                <a:latin typeface="Verdana"/>
                <a:ea typeface="Verdana"/>
                <a:cs typeface="Verdana"/>
                <a:sym typeface="Verdana"/>
              </a:rPr>
              <a:t>Спољашње  вредновање  се  врши  тимски</a:t>
            </a:r>
            <a:endParaRPr/>
          </a:p>
          <a:p>
            <a:pPr indent="-122872" lvl="0" marL="265112" marR="0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None/>
            </a:pPr>
            <a:r>
              <a:t/>
            </a:r>
            <a:endParaRPr b="0" i="0" sz="2800" u="none">
              <a:solidFill>
                <a:srgbClr val="C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265112" lvl="0" marL="265112" marR="0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Char char="✓"/>
            </a:pPr>
            <a:r>
              <a:rPr b="0" i="0" lang="en-US" sz="2800" u="none">
                <a:solidFill>
                  <a:srgbClr val="C00000"/>
                </a:solidFill>
                <a:latin typeface="Verdana"/>
                <a:ea typeface="Verdana"/>
                <a:cs typeface="Verdana"/>
                <a:sym typeface="Verdana"/>
              </a:rPr>
              <a:t>Министарство  именује  Тим  за  спољашње  вредновање  и  одређује  Руководиоца  тима</a:t>
            </a:r>
            <a:endParaRPr/>
          </a:p>
          <a:p>
            <a:pPr indent="-122872" lvl="0" marL="265112" marR="0" rtl="0" algn="l"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None/>
            </a:pPr>
            <a:r>
              <a:t/>
            </a:r>
            <a:endParaRPr b="0" i="0" sz="2800" u="none">
              <a:solidFill>
                <a:srgbClr val="C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10" name="Shape 6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" name="Google Shape;611;p87"/>
          <p:cNvSpPr txBox="1"/>
          <p:nvPr>
            <p:ph idx="1" type="body"/>
          </p:nvPr>
        </p:nvSpPr>
        <p:spPr>
          <a:xfrm>
            <a:off x="152400" y="609600"/>
            <a:ext cx="8839200" cy="624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82875" spcFirstLastPara="1" rIns="91425" wrap="square" tIns="91425">
            <a:normAutofit/>
          </a:bodyPr>
          <a:lstStyle/>
          <a:p>
            <a:pPr indent="-382587" lvl="0" marL="4191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80"/>
              <a:buFont typeface="Noto Sans Symbols"/>
              <a:buNone/>
            </a:pPr>
            <a:r>
              <a:rPr b="0" i="0" lang="en-US" sz="2600" u="none">
                <a:solidFill>
                  <a:srgbClr val="B45F07"/>
                </a:solidFill>
                <a:latin typeface="Verdana"/>
                <a:ea typeface="Verdana"/>
                <a:cs typeface="Verdana"/>
                <a:sym typeface="Verdana"/>
              </a:rPr>
              <a:t>Спољашње  вредновање  врши  се  на  основу:</a:t>
            </a:r>
            <a:endParaRPr/>
          </a:p>
          <a:p>
            <a:pPr indent="-382587" lvl="0" marL="419100" marR="0" rtl="0" algn="l">
              <a:lnSpc>
                <a:spcPct val="80000"/>
              </a:lnSpc>
              <a:spcBef>
                <a:spcPts val="200"/>
              </a:spcBef>
              <a:spcAft>
                <a:spcPts val="0"/>
              </a:spcAft>
              <a:buClr>
                <a:srgbClr val="1B587C"/>
              </a:buClr>
              <a:buSzPts val="1760"/>
              <a:buFont typeface="Noto Sans Symbols"/>
              <a:buChar char="●"/>
            </a:pPr>
            <a:r>
              <a:rPr b="0" i="0" lang="en-US" sz="2200" u="none">
                <a:solidFill>
                  <a:srgbClr val="7030A0"/>
                </a:solidFill>
                <a:latin typeface="Verdana"/>
                <a:ea typeface="Verdana"/>
                <a:cs typeface="Verdana"/>
                <a:sym typeface="Verdana"/>
              </a:rPr>
              <a:t>Анализе  евиденције  и  педагошке  документације школе, извештаја  о  самовредновању, школског  програма, годишњег  плана  рада, развојног  плана  школе  и  извештаја  просветног  саветника</a:t>
            </a:r>
            <a:endParaRPr/>
          </a:p>
          <a:p>
            <a:pPr indent="-270827" lvl="0" marL="419100" marR="0" rtl="0" algn="l">
              <a:lnSpc>
                <a:spcPct val="80000"/>
              </a:lnSpc>
              <a:spcBef>
                <a:spcPts val="200"/>
              </a:spcBef>
              <a:spcAft>
                <a:spcPts val="0"/>
              </a:spcAft>
              <a:buClr>
                <a:srgbClr val="1B587C"/>
              </a:buClr>
              <a:buSzPts val="1760"/>
              <a:buFont typeface="Noto Sans Symbols"/>
              <a:buNone/>
            </a:pPr>
            <a:r>
              <a:t/>
            </a:r>
            <a:endParaRPr b="0" i="0" sz="2200" u="none">
              <a:solidFill>
                <a:srgbClr val="7030A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82587" lvl="0" marL="419100" marR="0" rtl="0" algn="l">
              <a:lnSpc>
                <a:spcPct val="80000"/>
              </a:lnSpc>
              <a:spcBef>
                <a:spcPts val="200"/>
              </a:spcBef>
              <a:spcAft>
                <a:spcPts val="0"/>
              </a:spcAft>
              <a:buClr>
                <a:srgbClr val="1B587C"/>
              </a:buClr>
              <a:buSzPts val="1760"/>
              <a:buFont typeface="Noto Sans Symbols"/>
              <a:buChar char="●"/>
            </a:pPr>
            <a:r>
              <a:rPr b="0" i="0" lang="en-US" sz="2200" u="none">
                <a:solidFill>
                  <a:srgbClr val="7030A0"/>
                </a:solidFill>
                <a:latin typeface="Verdana"/>
                <a:ea typeface="Verdana"/>
                <a:cs typeface="Verdana"/>
                <a:sym typeface="Verdana"/>
              </a:rPr>
              <a:t>Непосредног  праћења  наставе  и  других  облика  образовно-васпитног  рада</a:t>
            </a:r>
            <a:endParaRPr/>
          </a:p>
          <a:p>
            <a:pPr indent="-270827" lvl="0" marL="419100" marR="0" rtl="0" algn="l">
              <a:lnSpc>
                <a:spcPct val="80000"/>
              </a:lnSpc>
              <a:spcBef>
                <a:spcPts val="200"/>
              </a:spcBef>
              <a:spcAft>
                <a:spcPts val="0"/>
              </a:spcAft>
              <a:buClr>
                <a:srgbClr val="1B587C"/>
              </a:buClr>
              <a:buSzPts val="1760"/>
              <a:buFont typeface="Noto Sans Symbols"/>
              <a:buNone/>
            </a:pPr>
            <a:r>
              <a:t/>
            </a:r>
            <a:endParaRPr b="0" i="0" sz="2200" u="none">
              <a:solidFill>
                <a:srgbClr val="7030A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82587" lvl="0" marL="419100" marR="0" rtl="0" algn="l">
              <a:lnSpc>
                <a:spcPct val="80000"/>
              </a:lnSpc>
              <a:spcBef>
                <a:spcPts val="200"/>
              </a:spcBef>
              <a:spcAft>
                <a:spcPts val="0"/>
              </a:spcAft>
              <a:buClr>
                <a:srgbClr val="1B587C"/>
              </a:buClr>
              <a:buSzPts val="1760"/>
              <a:buFont typeface="Noto Sans Symbols"/>
              <a:buChar char="●"/>
            </a:pPr>
            <a:r>
              <a:rPr b="0" i="0" lang="en-US" sz="2200" u="none">
                <a:solidFill>
                  <a:srgbClr val="7030A0"/>
                </a:solidFill>
                <a:latin typeface="Verdana"/>
                <a:ea typeface="Verdana"/>
                <a:cs typeface="Verdana"/>
                <a:sym typeface="Verdana"/>
              </a:rPr>
              <a:t>Разговора  са  директором, стручним  сарадником, наставницима, ученицима, родитељима  и  другим  особама  од  значаја  за  живот  и  рад  школе</a:t>
            </a:r>
            <a:endParaRPr/>
          </a:p>
          <a:p>
            <a:pPr indent="-270827" lvl="0" marL="419100" marR="0" rtl="0" algn="l">
              <a:lnSpc>
                <a:spcPct val="80000"/>
              </a:lnSpc>
              <a:spcBef>
                <a:spcPts val="200"/>
              </a:spcBef>
              <a:spcAft>
                <a:spcPts val="0"/>
              </a:spcAft>
              <a:buClr>
                <a:srgbClr val="1B587C"/>
              </a:buClr>
              <a:buSzPts val="1760"/>
              <a:buFont typeface="Noto Sans Symbols"/>
              <a:buNone/>
            </a:pPr>
            <a:r>
              <a:t/>
            </a:r>
            <a:endParaRPr b="0" i="0" sz="2200" u="none">
              <a:solidFill>
                <a:srgbClr val="7030A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82587" lvl="0" marL="419100" marR="0" rtl="0" algn="l">
              <a:lnSpc>
                <a:spcPct val="80000"/>
              </a:lnSpc>
              <a:spcBef>
                <a:spcPts val="200"/>
              </a:spcBef>
              <a:spcAft>
                <a:spcPts val="0"/>
              </a:spcAft>
              <a:buClr>
                <a:srgbClr val="1B587C"/>
              </a:buClr>
              <a:buSzPts val="1760"/>
              <a:buFont typeface="Noto Sans Symbols"/>
              <a:buChar char="●"/>
            </a:pPr>
            <a:r>
              <a:rPr b="0" i="0" lang="en-US" sz="2200" u="none">
                <a:solidFill>
                  <a:srgbClr val="7030A0"/>
                </a:solidFill>
                <a:latin typeface="Verdana"/>
                <a:ea typeface="Verdana"/>
                <a:cs typeface="Verdana"/>
                <a:sym typeface="Verdana"/>
              </a:rPr>
              <a:t>Других  радњи  за  које  се  процени  да  су  неопходне</a:t>
            </a:r>
            <a:endParaRPr/>
          </a:p>
          <a:p>
            <a:pPr indent="-336867" lvl="0" marL="419100" marR="0" rtl="0" algn="l">
              <a:lnSpc>
                <a:spcPct val="80000"/>
              </a:lnSpc>
              <a:spcBef>
                <a:spcPts val="200"/>
              </a:spcBef>
              <a:spcAft>
                <a:spcPts val="0"/>
              </a:spcAft>
              <a:buClr>
                <a:srgbClr val="1B587C"/>
              </a:buClr>
              <a:buSzPts val="720"/>
              <a:buFont typeface="Noto Sans Symbols"/>
              <a:buNone/>
            </a:pPr>
            <a:r>
              <a:t/>
            </a:r>
            <a:endParaRPr b="0" i="0" sz="900" u="none">
              <a:solidFill>
                <a:srgbClr val="FFC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82587" lvl="0" marL="419100" marR="0" rtl="0" algn="ctr">
              <a:lnSpc>
                <a:spcPct val="80000"/>
              </a:lnSpc>
              <a:spcBef>
                <a:spcPts val="200"/>
              </a:spcBef>
              <a:spcAft>
                <a:spcPts val="0"/>
              </a:spcAft>
              <a:buClr>
                <a:srgbClr val="1B587C"/>
              </a:buClr>
              <a:buSzPts val="2080"/>
              <a:buFont typeface="Noto Sans Symbols"/>
              <a:buChar char="●"/>
            </a:pPr>
            <a:r>
              <a:rPr b="0" i="0" lang="en-US" sz="2600" u="sng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Непосредно  праћење  наставе  </a:t>
            </a:r>
            <a:r>
              <a:rPr b="0" i="0" lang="en-US" sz="2600" u="none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обухвата  реализацију  часова најмање  40%  наставника</a:t>
            </a:r>
            <a:endParaRPr/>
          </a:p>
          <a:p>
            <a:pPr indent="-133032" lvl="0" marL="265112" marR="0" rtl="0" algn="l"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2080"/>
              <a:buFont typeface="Noto Sans Symbols"/>
              <a:buNone/>
            </a:pPr>
            <a:r>
              <a:t/>
            </a:r>
            <a:endParaRPr b="0" i="0" sz="2600" u="none">
              <a:solidFill>
                <a:srgbClr val="00206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15" name="Shape 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" name="Google Shape;616;p88"/>
          <p:cNvSpPr txBox="1"/>
          <p:nvPr>
            <p:ph type="title"/>
          </p:nvPr>
        </p:nvSpPr>
        <p:spPr>
          <a:xfrm>
            <a:off x="503237" y="5805487"/>
            <a:ext cx="8183700" cy="230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600">
              <a:solidFill>
                <a:srgbClr val="FF8D3E"/>
              </a:solidFill>
              <a:effectLst>
                <a:outerShdw blurRad="53975" rotWithShape="0" algn="tl" dir="5400000" dist="22860">
                  <a:srgbClr val="000000">
                    <a:alpha val="55000"/>
                  </a:srgbClr>
                </a:outerShdw>
              </a:effectLst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617" name="Google Shape;617;p88"/>
          <p:cNvSpPr txBox="1"/>
          <p:nvPr>
            <p:ph idx="1" type="body"/>
          </p:nvPr>
        </p:nvSpPr>
        <p:spPr>
          <a:xfrm>
            <a:off x="503237" y="530225"/>
            <a:ext cx="8183700" cy="54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82875" spcFirstLastPara="1" rIns="91425" wrap="square" tIns="91425">
            <a:noAutofit/>
          </a:bodyPr>
          <a:lstStyle/>
          <a:p>
            <a:pPr indent="-382587" lvl="0" marL="4191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</a:pPr>
            <a:r>
              <a:rPr b="0" i="0" lang="en-US" sz="2000" u="none">
                <a:solidFill>
                  <a:srgbClr val="C00000"/>
                </a:solidFill>
                <a:latin typeface="Verdana"/>
                <a:ea typeface="Verdana"/>
                <a:cs typeface="Verdana"/>
                <a:sym typeface="Verdana"/>
              </a:rPr>
              <a:t>У  циљу припреме  за спољашње вредновање, установа доставља  Тиму за  спољашње  вредновање, у  електронској  или  писаној форми:</a:t>
            </a:r>
            <a:endParaRPr/>
          </a:p>
          <a:p>
            <a:pPr indent="-514350" lvl="2" marL="1282700" marR="0" rtl="0" algn="l">
              <a:lnSpc>
                <a:spcPct val="150000"/>
              </a:lnSpc>
              <a:spcBef>
                <a:spcPts val="200"/>
              </a:spcBef>
              <a:spcAft>
                <a:spcPts val="0"/>
              </a:spcAft>
              <a:buClr>
                <a:srgbClr val="1B587C"/>
              </a:buClr>
              <a:buSzPts val="2000"/>
              <a:buFont typeface="Verdana"/>
              <a:buAutoNum type="arabicParenR"/>
            </a:pPr>
            <a:r>
              <a:rPr b="0" i="0" lang="en-US" sz="2000" u="none" cap="none" strike="noStrike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Програм образовања и васпитања установе</a:t>
            </a:r>
            <a:endParaRPr/>
          </a:p>
          <a:p>
            <a:pPr indent="-514350" lvl="2" marL="1282700" marR="0" rtl="0" algn="l">
              <a:lnSpc>
                <a:spcPct val="150000"/>
              </a:lnSpc>
              <a:spcBef>
                <a:spcPts val="200"/>
              </a:spcBef>
              <a:spcAft>
                <a:spcPts val="0"/>
              </a:spcAft>
              <a:buClr>
                <a:srgbClr val="1B587C"/>
              </a:buClr>
              <a:buSzPts val="2000"/>
              <a:buFont typeface="Verdana"/>
              <a:buAutoNum type="arabicParenR"/>
            </a:pPr>
            <a:r>
              <a:rPr b="0" i="0" lang="en-US" sz="2000" u="none" cap="none" strike="noStrike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Годишњи план рада установе </a:t>
            </a:r>
            <a:endParaRPr/>
          </a:p>
          <a:p>
            <a:pPr indent="-514350" lvl="2" marL="1282700" marR="0" rtl="0" algn="l">
              <a:lnSpc>
                <a:spcPct val="150000"/>
              </a:lnSpc>
              <a:spcBef>
                <a:spcPts val="200"/>
              </a:spcBef>
              <a:spcAft>
                <a:spcPts val="0"/>
              </a:spcAft>
              <a:buClr>
                <a:srgbClr val="1B587C"/>
              </a:buClr>
              <a:buSzPts val="2000"/>
              <a:buFont typeface="Verdana"/>
              <a:buAutoNum type="arabicParenR"/>
            </a:pPr>
            <a:r>
              <a:rPr b="0" i="0" lang="en-US" sz="2000" u="none" cap="none" strike="noStrike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Развојни план установе</a:t>
            </a:r>
            <a:endParaRPr/>
          </a:p>
          <a:p>
            <a:pPr indent="-514350" lvl="2" marL="1282700" marR="0" rtl="0" algn="l">
              <a:lnSpc>
                <a:spcPct val="150000"/>
              </a:lnSpc>
              <a:spcBef>
                <a:spcPts val="200"/>
              </a:spcBef>
              <a:spcAft>
                <a:spcPts val="0"/>
              </a:spcAft>
              <a:buClr>
                <a:srgbClr val="1B587C"/>
              </a:buClr>
              <a:buSzPts val="2000"/>
              <a:buFont typeface="Verdana"/>
              <a:buAutoNum type="arabicParenR"/>
            </a:pPr>
            <a:r>
              <a:rPr b="0" i="0" lang="en-US" sz="2000" u="none" cap="none" strike="noStrike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Извештај о раду установе</a:t>
            </a:r>
            <a:endParaRPr/>
          </a:p>
          <a:p>
            <a:pPr indent="-514350" lvl="2" marL="1282700" marR="0" rtl="0" algn="l">
              <a:lnSpc>
                <a:spcPct val="150000"/>
              </a:lnSpc>
              <a:spcBef>
                <a:spcPts val="200"/>
              </a:spcBef>
              <a:spcAft>
                <a:spcPts val="0"/>
              </a:spcAft>
              <a:buClr>
                <a:srgbClr val="1B587C"/>
              </a:buClr>
              <a:buSzPts val="2000"/>
              <a:buFont typeface="Verdana"/>
              <a:buAutoNum type="arabicParenR"/>
            </a:pPr>
            <a:r>
              <a:rPr b="0" i="0" lang="en-US" sz="2000" u="none" cap="none" strike="noStrike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Извештај о самовредновању</a:t>
            </a:r>
            <a:endParaRPr/>
          </a:p>
          <a:p>
            <a:pPr indent="-514350" lvl="2" marL="1282700" marR="0" rtl="0" algn="l">
              <a:lnSpc>
                <a:spcPct val="150000"/>
              </a:lnSpc>
              <a:spcBef>
                <a:spcPts val="200"/>
              </a:spcBef>
              <a:spcAft>
                <a:spcPts val="0"/>
              </a:spcAft>
              <a:buClr>
                <a:srgbClr val="1B587C"/>
              </a:buClr>
              <a:buSzPts val="2000"/>
              <a:buFont typeface="Verdana"/>
              <a:buAutoNum type="arabicParenR"/>
            </a:pPr>
            <a:r>
              <a:rPr b="0" i="0" lang="en-US" sz="2000" u="none" cap="none" strike="noStrike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Извештај о постигнућима на завршном испиту</a:t>
            </a:r>
            <a:endParaRPr/>
          </a:p>
          <a:p>
            <a:pPr indent="-514350" lvl="2" marL="1282700" marR="0" rtl="0" algn="l">
              <a:lnSpc>
                <a:spcPct val="150000"/>
              </a:lnSpc>
              <a:spcBef>
                <a:spcPts val="200"/>
              </a:spcBef>
              <a:spcAft>
                <a:spcPts val="0"/>
              </a:spcAft>
              <a:buClr>
                <a:srgbClr val="1B587C"/>
              </a:buClr>
              <a:buSzPts val="2000"/>
              <a:buFont typeface="Verdana"/>
              <a:buAutoNum type="arabicParenR"/>
            </a:pPr>
            <a:r>
              <a:rPr b="0" i="0" lang="en-US" sz="2000" u="none" cap="none" strike="noStrike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Извештаје просветних саветника</a:t>
            </a:r>
            <a:endParaRPr/>
          </a:p>
          <a:p>
            <a:pPr indent="-514350" lvl="2" marL="1282700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1B587C"/>
              </a:buClr>
              <a:buSzPts val="2000"/>
              <a:buFont typeface="Verdana"/>
              <a:buAutoNum type="arabicParenR"/>
            </a:pPr>
            <a:r>
              <a:rPr b="0" i="0" lang="en-US" sz="2000" u="none" cap="none" strike="noStrike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Друга документа са подацима потребним за припрему  вредновања квалитета рада</a:t>
            </a:r>
            <a:endParaRPr/>
          </a:p>
          <a:p>
            <a:pPr indent="-163512" lvl="0" marL="265112" marR="0" rtl="0" algn="l"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</a:pPr>
            <a:r>
              <a:t/>
            </a:r>
            <a:endParaRPr b="0" i="0" sz="2000" u="none" cap="none" strike="noStrike">
              <a:solidFill>
                <a:srgbClr val="00206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21" name="Shape 6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" name="Google Shape;622;p89"/>
          <p:cNvSpPr txBox="1"/>
          <p:nvPr>
            <p:ph type="title"/>
          </p:nvPr>
        </p:nvSpPr>
        <p:spPr>
          <a:xfrm>
            <a:off x="503237" y="5876925"/>
            <a:ext cx="8183700" cy="1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600">
              <a:solidFill>
                <a:srgbClr val="FF8D3E"/>
              </a:solidFill>
              <a:effectLst>
                <a:outerShdw blurRad="53975" rotWithShape="0" algn="tl" dir="5400000" dist="22860">
                  <a:srgbClr val="000000">
                    <a:alpha val="55000"/>
                  </a:srgbClr>
                </a:outerShdw>
              </a:effectLst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623" name="Google Shape;623;p89"/>
          <p:cNvSpPr txBox="1"/>
          <p:nvPr>
            <p:ph idx="1" type="body"/>
          </p:nvPr>
        </p:nvSpPr>
        <p:spPr>
          <a:xfrm>
            <a:off x="503237" y="530225"/>
            <a:ext cx="8183700" cy="577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82875" spcFirstLastPara="1" rIns="91425" wrap="square" tIns="91425">
            <a:noAutofit/>
          </a:bodyPr>
          <a:lstStyle/>
          <a:p>
            <a:pPr indent="-457200" lvl="0" marL="49212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760"/>
              <a:buFont typeface="Noto Sans Symbols"/>
              <a:buChar char="✓"/>
            </a:pPr>
            <a:r>
              <a:rPr b="0" i="0" lang="en-US" sz="2200" u="none">
                <a:solidFill>
                  <a:srgbClr val="C00000"/>
                </a:solidFill>
                <a:latin typeface="Verdana"/>
                <a:ea typeface="Verdana"/>
                <a:cs typeface="Verdana"/>
                <a:sym typeface="Verdana"/>
              </a:rPr>
              <a:t>Директор  установе  је  дужан  да  у  року  од  5  радних  дана  подношења  писменог  захтева, Тиму  за  спољашње  вредновање  достави документацију  из  члана 18)  и  обезбеди  унутрашњу  организацију  спровођења  спољашњег  вредновања</a:t>
            </a:r>
            <a:endParaRPr/>
          </a:p>
          <a:p>
            <a:pPr indent="-345440" lvl="0" marL="492125" marR="0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760"/>
              <a:buFont typeface="Noto Sans Symbols"/>
              <a:buNone/>
            </a:pPr>
            <a:r>
              <a:t/>
            </a:r>
            <a:endParaRPr b="0" i="0" sz="2200" u="none">
              <a:solidFill>
                <a:srgbClr val="C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457200" lvl="0" marL="492125" marR="0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760"/>
              <a:buFont typeface="Noto Sans Symbols"/>
              <a:buChar char="✓"/>
            </a:pPr>
            <a:r>
              <a:rPr b="0" i="0" lang="en-US" sz="2200" u="none">
                <a:solidFill>
                  <a:srgbClr val="C00000"/>
                </a:solidFill>
                <a:latin typeface="Verdana"/>
                <a:ea typeface="Verdana"/>
                <a:cs typeface="Verdana"/>
                <a:sym typeface="Verdana"/>
              </a:rPr>
              <a:t>Директор  информише  запослене, савет родитеља, ученички  парламент  и  школски  одбор  о  спровођењу  спољашњег  вредновања</a:t>
            </a:r>
            <a:endParaRPr/>
          </a:p>
          <a:p>
            <a:pPr indent="-345440" lvl="0" marL="492125" marR="0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760"/>
              <a:buFont typeface="Noto Sans Symbols"/>
              <a:buNone/>
            </a:pPr>
            <a:r>
              <a:t/>
            </a:r>
            <a:endParaRPr b="0" i="0" sz="2200" u="none">
              <a:solidFill>
                <a:srgbClr val="C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457200" lvl="0" marL="492125" marR="0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760"/>
              <a:buFont typeface="Noto Sans Symbols"/>
              <a:buChar char="✓"/>
            </a:pPr>
            <a:r>
              <a:rPr b="0" i="0" lang="en-US" sz="2200" u="none">
                <a:solidFill>
                  <a:srgbClr val="C00000"/>
                </a:solidFill>
                <a:latin typeface="Verdana"/>
                <a:ea typeface="Verdana"/>
                <a:cs typeface="Verdana"/>
                <a:sym typeface="Verdana"/>
              </a:rPr>
              <a:t>Извештај  о  спољашњем  вредновању  садржи  </a:t>
            </a:r>
            <a:r>
              <a:rPr b="0" i="0" lang="en-US" sz="2200" u="sng">
                <a:solidFill>
                  <a:srgbClr val="C00000"/>
                </a:solidFill>
                <a:latin typeface="Verdana"/>
                <a:ea typeface="Verdana"/>
                <a:cs typeface="Verdana"/>
                <a:sym typeface="Verdana"/>
              </a:rPr>
              <a:t>опис  утврђеног  чињеничног  стања </a:t>
            </a:r>
            <a:r>
              <a:rPr b="0" i="0" lang="en-US" sz="2200" u="none">
                <a:solidFill>
                  <a:srgbClr val="C00000"/>
                </a:solidFill>
                <a:latin typeface="Verdana"/>
                <a:ea typeface="Verdana"/>
                <a:cs typeface="Verdana"/>
                <a:sym typeface="Verdana"/>
              </a:rPr>
              <a:t> по  областима  дефинисаним  стандардима  квалитета  рада  установе  и  </a:t>
            </a:r>
            <a:r>
              <a:rPr b="0" i="0" lang="en-US" sz="2200" u="sng">
                <a:solidFill>
                  <a:srgbClr val="C00000"/>
                </a:solidFill>
                <a:latin typeface="Verdana"/>
                <a:ea typeface="Verdana"/>
                <a:cs typeface="Verdana"/>
                <a:sym typeface="Verdana"/>
              </a:rPr>
              <a:t>оцену</a:t>
            </a:r>
            <a:r>
              <a:rPr b="0" i="0" lang="en-US" sz="2200" u="none">
                <a:solidFill>
                  <a:srgbClr val="C00000"/>
                </a:solidFill>
                <a:latin typeface="Verdana"/>
                <a:ea typeface="Verdana"/>
                <a:cs typeface="Verdana"/>
                <a:sym typeface="Verdana"/>
              </a:rPr>
              <a:t>  општег  квалитета  рада  установе</a:t>
            </a:r>
            <a:endParaRPr/>
          </a:p>
          <a:p>
            <a:pPr indent="-153352" lvl="0" marL="265112" marR="0" rtl="0" algn="l"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1760"/>
              <a:buFont typeface="Noto Sans Symbols"/>
              <a:buNone/>
            </a:pPr>
            <a:r>
              <a:t/>
            </a:r>
            <a:endParaRPr b="0" i="0" sz="2200" u="none">
              <a:solidFill>
                <a:srgbClr val="C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27" name="Shape 6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" name="Google Shape;628;p90"/>
          <p:cNvSpPr txBox="1"/>
          <p:nvPr>
            <p:ph idx="1" type="body"/>
          </p:nvPr>
        </p:nvSpPr>
        <p:spPr>
          <a:xfrm>
            <a:off x="152400" y="152400"/>
            <a:ext cx="8915400" cy="670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82875" spcFirstLastPara="1" rIns="91425" wrap="square" tIns="91425">
            <a:normAutofit/>
          </a:bodyPr>
          <a:lstStyle/>
          <a:p>
            <a:pPr indent="-265112" lvl="0" marL="26511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80"/>
              <a:buFont typeface="Noto Sans Symbols"/>
              <a:buNone/>
            </a:pPr>
            <a:r>
              <a:rPr b="0" i="0" lang="en-US" sz="2600" u="sng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Општи  квалитет  образовне  </a:t>
            </a:r>
            <a:r>
              <a:rPr b="0" i="0" lang="en-US" sz="2600" u="none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установе оцењује  се  од 1  до 4   </a:t>
            </a:r>
            <a:r>
              <a:rPr b="0" i="0" lang="en-US" sz="19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(оцена  4  је  највиша  оцена)</a:t>
            </a:r>
            <a:endParaRPr/>
          </a:p>
          <a:p>
            <a:pPr indent="-265112" lvl="0" marL="265112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760"/>
              <a:buFont typeface="Noto Sans Symbols"/>
              <a:buNone/>
            </a:pPr>
            <a:r>
              <a:rPr b="0" i="0" lang="en-US" sz="2200" u="sng">
                <a:solidFill>
                  <a:srgbClr val="7030A0"/>
                </a:solidFill>
                <a:latin typeface="Verdana"/>
                <a:ea typeface="Verdana"/>
                <a:cs typeface="Verdana"/>
                <a:sym typeface="Verdana"/>
              </a:rPr>
              <a:t>Оценом  4</a:t>
            </a:r>
            <a:r>
              <a:rPr b="0" i="0" lang="en-US" sz="2200" u="none">
                <a:solidFill>
                  <a:srgbClr val="7030A0"/>
                </a:solidFill>
                <a:latin typeface="Verdana"/>
                <a:ea typeface="Verdana"/>
                <a:cs typeface="Verdana"/>
                <a:sym typeface="Verdana"/>
              </a:rPr>
              <a:t>  оцењује  се  установа  која  остварује  више   </a:t>
            </a:r>
            <a:endParaRPr/>
          </a:p>
          <a:p>
            <a:pPr indent="-265112" lvl="0" marL="265112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760"/>
              <a:buFont typeface="Noto Sans Symbols"/>
              <a:buNone/>
            </a:pPr>
            <a:r>
              <a:rPr b="0" i="0" lang="en-US" sz="2200" u="none">
                <a:solidFill>
                  <a:srgbClr val="7030A0"/>
                </a:solidFill>
                <a:latin typeface="Verdana"/>
                <a:ea typeface="Verdana"/>
                <a:cs typeface="Verdana"/>
                <a:sym typeface="Verdana"/>
              </a:rPr>
              <a:t>                   од  75%  свих  стандарда, укључујући 100% </a:t>
            </a:r>
            <a:endParaRPr/>
          </a:p>
          <a:p>
            <a:pPr indent="-265112" lvl="0" marL="265112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760"/>
              <a:buFont typeface="Noto Sans Symbols"/>
              <a:buNone/>
            </a:pPr>
            <a:r>
              <a:rPr b="0" i="0" lang="en-US" sz="2200" u="none">
                <a:solidFill>
                  <a:srgbClr val="7030A0"/>
                </a:solidFill>
                <a:latin typeface="Verdana"/>
                <a:ea typeface="Verdana"/>
                <a:cs typeface="Verdana"/>
                <a:sym typeface="Verdana"/>
              </a:rPr>
              <a:t>                   стандарда  који  су  кључни  за  вредновање</a:t>
            </a:r>
            <a:endParaRPr b="0" i="0" sz="800" u="none">
              <a:solidFill>
                <a:srgbClr val="7030A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265112" lvl="0" marL="265112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760"/>
              <a:buFont typeface="Noto Sans Symbols"/>
              <a:buNone/>
            </a:pPr>
            <a:r>
              <a:rPr b="0" i="0" lang="en-US" sz="2200" u="sng">
                <a:solidFill>
                  <a:srgbClr val="7030A0"/>
                </a:solidFill>
                <a:latin typeface="Verdana"/>
                <a:ea typeface="Verdana"/>
                <a:cs typeface="Verdana"/>
                <a:sym typeface="Verdana"/>
              </a:rPr>
              <a:t>Оценом  3</a:t>
            </a:r>
            <a:r>
              <a:rPr b="0" i="0" lang="en-US" sz="2200" u="none">
                <a:solidFill>
                  <a:srgbClr val="7030A0"/>
                </a:solidFill>
                <a:latin typeface="Verdana"/>
                <a:ea typeface="Verdana"/>
                <a:cs typeface="Verdana"/>
                <a:sym typeface="Verdana"/>
              </a:rPr>
              <a:t>  оцењује  се  установа  која  остварује  више  </a:t>
            </a:r>
            <a:endParaRPr/>
          </a:p>
          <a:p>
            <a:pPr indent="-265112" lvl="0" marL="265112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760"/>
              <a:buFont typeface="Noto Sans Symbols"/>
              <a:buNone/>
            </a:pPr>
            <a:r>
              <a:rPr b="0" i="0" lang="en-US" sz="2200" u="none">
                <a:solidFill>
                  <a:srgbClr val="7030A0"/>
                </a:solidFill>
                <a:latin typeface="Verdana"/>
                <a:ea typeface="Verdana"/>
                <a:cs typeface="Verdana"/>
                <a:sym typeface="Verdana"/>
              </a:rPr>
              <a:t>                   од  50%  свих  стандарда, укључујући 75% </a:t>
            </a:r>
            <a:endParaRPr/>
          </a:p>
          <a:p>
            <a:pPr indent="-265112" lvl="0" marL="265112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760"/>
              <a:buFont typeface="Noto Sans Symbols"/>
              <a:buNone/>
            </a:pPr>
            <a:r>
              <a:rPr b="0" i="0" lang="en-US" sz="2200" u="none">
                <a:solidFill>
                  <a:srgbClr val="7030A0"/>
                </a:solidFill>
                <a:latin typeface="Verdana"/>
                <a:ea typeface="Verdana"/>
                <a:cs typeface="Verdana"/>
                <a:sym typeface="Verdana"/>
              </a:rPr>
              <a:t>                   стандарда  који  су  кључни  за  вредновање</a:t>
            </a:r>
            <a:endParaRPr b="0" i="0" sz="800" u="none">
              <a:solidFill>
                <a:srgbClr val="7030A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265112" lvl="0" marL="265112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760"/>
              <a:buFont typeface="Noto Sans Symbols"/>
              <a:buNone/>
            </a:pPr>
            <a:r>
              <a:rPr b="0" i="0" lang="en-US" sz="2200" u="sng">
                <a:solidFill>
                  <a:srgbClr val="7030A0"/>
                </a:solidFill>
                <a:latin typeface="Verdana"/>
                <a:ea typeface="Verdana"/>
                <a:cs typeface="Verdana"/>
                <a:sym typeface="Verdana"/>
              </a:rPr>
              <a:t>Оценом  2</a:t>
            </a:r>
            <a:r>
              <a:rPr b="0" i="0" lang="en-US" sz="2200" u="none">
                <a:solidFill>
                  <a:srgbClr val="7030A0"/>
                </a:solidFill>
                <a:latin typeface="Verdana"/>
                <a:ea typeface="Verdana"/>
                <a:cs typeface="Verdana"/>
                <a:sym typeface="Verdana"/>
              </a:rPr>
              <a:t>  оцењује  се  установа  која  остварује  више  </a:t>
            </a:r>
            <a:endParaRPr/>
          </a:p>
          <a:p>
            <a:pPr indent="-265112" lvl="0" marL="265112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760"/>
              <a:buFont typeface="Noto Sans Symbols"/>
              <a:buNone/>
            </a:pPr>
            <a:r>
              <a:rPr b="0" i="0" lang="en-US" sz="2200" u="none">
                <a:solidFill>
                  <a:srgbClr val="7030A0"/>
                </a:solidFill>
                <a:latin typeface="Verdana"/>
                <a:ea typeface="Verdana"/>
                <a:cs typeface="Verdana"/>
                <a:sym typeface="Verdana"/>
              </a:rPr>
              <a:t>                   од  30%  свих  стандарда, укључујући 50% </a:t>
            </a:r>
            <a:endParaRPr/>
          </a:p>
          <a:p>
            <a:pPr indent="-265112" lvl="0" marL="265112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760"/>
              <a:buFont typeface="Noto Sans Symbols"/>
              <a:buNone/>
            </a:pPr>
            <a:r>
              <a:rPr b="0" i="0" lang="en-US" sz="2200" u="none">
                <a:solidFill>
                  <a:srgbClr val="7030A0"/>
                </a:solidFill>
                <a:latin typeface="Verdana"/>
                <a:ea typeface="Verdana"/>
                <a:cs typeface="Verdana"/>
                <a:sym typeface="Verdana"/>
              </a:rPr>
              <a:t>                   стандарда  који  су  кључни  за  вредновање</a:t>
            </a:r>
            <a:endParaRPr b="0" i="0" sz="800" u="none">
              <a:solidFill>
                <a:srgbClr val="7030A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265112" lvl="0" marL="265112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760"/>
              <a:buFont typeface="Noto Sans Symbols"/>
              <a:buNone/>
            </a:pPr>
            <a:r>
              <a:rPr b="0" i="0" lang="en-US" sz="2200" u="sng">
                <a:solidFill>
                  <a:srgbClr val="7030A0"/>
                </a:solidFill>
                <a:latin typeface="Verdana"/>
                <a:ea typeface="Verdana"/>
                <a:cs typeface="Verdana"/>
                <a:sym typeface="Verdana"/>
              </a:rPr>
              <a:t>Оценом  1</a:t>
            </a:r>
            <a:r>
              <a:rPr b="0" i="0" lang="en-US" sz="2200" u="none">
                <a:solidFill>
                  <a:srgbClr val="7030A0"/>
                </a:solidFill>
                <a:latin typeface="Verdana"/>
                <a:ea typeface="Verdana"/>
                <a:cs typeface="Verdana"/>
                <a:sym typeface="Verdana"/>
              </a:rPr>
              <a:t>  оцењује  се  установа  која  не остварује  </a:t>
            </a:r>
            <a:endParaRPr/>
          </a:p>
          <a:p>
            <a:pPr indent="-265112" lvl="0" marL="265112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760"/>
              <a:buFont typeface="Noto Sans Symbols"/>
              <a:buNone/>
            </a:pPr>
            <a:r>
              <a:rPr b="0" i="0" lang="en-US" sz="2200" u="none">
                <a:solidFill>
                  <a:srgbClr val="7030A0"/>
                </a:solidFill>
                <a:latin typeface="Verdana"/>
                <a:ea typeface="Verdana"/>
                <a:cs typeface="Verdana"/>
                <a:sym typeface="Verdana"/>
              </a:rPr>
              <a:t>                   минимум  од  30%  свих  стандарда, </a:t>
            </a:r>
            <a:endParaRPr/>
          </a:p>
          <a:p>
            <a:pPr indent="-265112" lvl="0" marL="265112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760"/>
              <a:buFont typeface="Noto Sans Symbols"/>
              <a:buNone/>
            </a:pPr>
            <a:r>
              <a:rPr b="0" i="0" lang="en-US" sz="2200" u="none">
                <a:solidFill>
                  <a:srgbClr val="7030A0"/>
                </a:solidFill>
                <a:latin typeface="Verdana"/>
                <a:ea typeface="Verdana"/>
                <a:cs typeface="Verdana"/>
                <a:sym typeface="Verdana"/>
              </a:rPr>
              <a:t>                   укључујући 50% стандарда  који  су  кључни  </a:t>
            </a:r>
            <a:endParaRPr/>
          </a:p>
          <a:p>
            <a:pPr indent="-265112" lvl="0" marL="265112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760"/>
              <a:buFont typeface="Noto Sans Symbols"/>
              <a:buNone/>
            </a:pPr>
            <a:r>
              <a:rPr b="0" i="0" lang="en-US" sz="2200" u="none">
                <a:solidFill>
                  <a:srgbClr val="7030A0"/>
                </a:solidFill>
                <a:latin typeface="Verdana"/>
                <a:ea typeface="Verdana"/>
                <a:cs typeface="Verdana"/>
                <a:sym typeface="Verdana"/>
              </a:rPr>
              <a:t>                   за  вредновање</a:t>
            </a:r>
            <a:endParaRPr/>
          </a:p>
          <a:p>
            <a:pPr indent="-265112" lvl="0" marL="265112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760"/>
              <a:buFont typeface="Noto Sans Symbols"/>
              <a:buNone/>
            </a:pPr>
            <a:r>
              <a:t/>
            </a:r>
            <a:endParaRPr b="0" i="0" sz="2200" u="none">
              <a:solidFill>
                <a:srgbClr val="FFC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153352" lvl="0" marL="265112" marR="0" rtl="0" algn="l"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1760"/>
              <a:buFont typeface="Noto Sans Symbols"/>
              <a:buNone/>
            </a:pPr>
            <a:r>
              <a:t/>
            </a:r>
            <a:endParaRPr b="0" i="0" sz="2200" u="none">
              <a:solidFill>
                <a:srgbClr val="FFC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32" name="Shape 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" name="Google Shape;633;p91"/>
          <p:cNvSpPr txBox="1"/>
          <p:nvPr>
            <p:ph type="title"/>
          </p:nvPr>
        </p:nvSpPr>
        <p:spPr>
          <a:xfrm>
            <a:off x="503237" y="5989637"/>
            <a:ext cx="8183700" cy="45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600">
              <a:solidFill>
                <a:srgbClr val="FF8D3E"/>
              </a:solidFill>
              <a:effectLst>
                <a:outerShdw blurRad="53975" rotWithShape="0" algn="tl" dir="5400000" dist="22860">
                  <a:srgbClr val="000000">
                    <a:alpha val="55000"/>
                  </a:srgbClr>
                </a:outerShdw>
              </a:effectLst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634" name="Google Shape;634;p91"/>
          <p:cNvSpPr txBox="1"/>
          <p:nvPr>
            <p:ph idx="1" type="body"/>
          </p:nvPr>
        </p:nvSpPr>
        <p:spPr>
          <a:xfrm>
            <a:off x="503237" y="530225"/>
            <a:ext cx="8183700" cy="563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82875" spcFirstLastPara="1" rIns="91425" wrap="square" tIns="91425">
            <a:noAutofit/>
          </a:bodyPr>
          <a:lstStyle/>
          <a:p>
            <a:pPr indent="-265112" lvl="0" marL="26511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Char char="✓"/>
            </a:pPr>
            <a:r>
              <a:rPr b="0" i="0" lang="en-US" sz="2800" u="none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Након  извршеног  спољашњег  вредновања Тим  сачињава  нацрт  извештаја и  усмено  упознаје  директора</a:t>
            </a:r>
            <a:endParaRPr/>
          </a:p>
          <a:p>
            <a:pPr indent="-122872" lvl="0" marL="265112" marR="0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None/>
            </a:pPr>
            <a:r>
              <a:t/>
            </a:r>
            <a:endParaRPr b="0" i="0" sz="2800" u="none">
              <a:solidFill>
                <a:srgbClr val="00206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265112" lvl="0" marL="265112" marR="0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Char char="✓"/>
            </a:pPr>
            <a:r>
              <a:rPr b="0" i="0" lang="en-US" sz="2800" u="none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Након  тога  Тим  сачињава  писани  извештај  и  доставља  га  установи, најкасније  у  року  од  8  недеља  од  извршеног  прегледа</a:t>
            </a:r>
            <a:endParaRPr/>
          </a:p>
          <a:p>
            <a:pPr indent="-122872" lvl="0" marL="265112" marR="0" rtl="0" algn="l"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None/>
            </a:pPr>
            <a:r>
              <a:t/>
            </a:r>
            <a:endParaRPr b="0" i="0" sz="2800" u="none">
              <a:solidFill>
                <a:srgbClr val="00206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38"/>
          <p:cNvSpPr txBox="1"/>
          <p:nvPr>
            <p:ph type="title"/>
          </p:nvPr>
        </p:nvSpPr>
        <p:spPr>
          <a:xfrm>
            <a:off x="503237" y="4983162"/>
            <a:ext cx="8183700" cy="1052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600">
              <a:solidFill>
                <a:srgbClr val="FF8D3E"/>
              </a:solidFill>
              <a:effectLst>
                <a:outerShdw blurRad="53975" rotWithShape="0" algn="tl" dir="5400000" dist="22860">
                  <a:srgbClr val="000000">
                    <a:alpha val="55000"/>
                  </a:srgbClr>
                </a:outerShdw>
              </a:effectLst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76" name="Google Shape;276;p38"/>
          <p:cNvSpPr txBox="1"/>
          <p:nvPr>
            <p:ph idx="1" type="body"/>
          </p:nvPr>
        </p:nvSpPr>
        <p:spPr>
          <a:xfrm>
            <a:off x="503237" y="530225"/>
            <a:ext cx="8183700" cy="4187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82875" spcFirstLastPara="1" rIns="91425" wrap="square" tIns="91425">
            <a:normAutofit/>
          </a:bodyPr>
          <a:lstStyle/>
          <a:p>
            <a:pPr indent="-122872" lvl="0" marL="26511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122872" lvl="0" marL="265112" marR="0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122872" lvl="0" marL="265112" marR="0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61912" lvl="0" marL="265112" marR="0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Noto Sans Symbols"/>
              <a:buNone/>
            </a:pPr>
            <a:r>
              <a:t/>
            </a:r>
            <a:endParaRPr b="1" i="0" sz="4000" u="none" cap="none" strike="noStrik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265112" lvl="0" marL="265112" marR="0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Noto Sans Symbols"/>
              <a:buNone/>
            </a:pPr>
            <a:r>
              <a:rPr b="1" i="0" lang="en-US" sz="4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ШТА ЈЕ КВАЛИТЕТ ШКОЛЕ?</a:t>
            </a:r>
            <a:endParaRPr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38" name="Shape 6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9" name="Google Shape;639;p92"/>
          <p:cNvSpPr txBox="1"/>
          <p:nvPr>
            <p:ph type="title"/>
          </p:nvPr>
        </p:nvSpPr>
        <p:spPr>
          <a:xfrm>
            <a:off x="503237" y="4983162"/>
            <a:ext cx="8183700" cy="1052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600">
              <a:solidFill>
                <a:srgbClr val="FF8D3E"/>
              </a:solidFill>
              <a:effectLst>
                <a:outerShdw blurRad="53975" rotWithShape="0" algn="tl" dir="5400000" dist="22860">
                  <a:srgbClr val="000000">
                    <a:alpha val="55000"/>
                  </a:srgbClr>
                </a:outerShdw>
              </a:effectLst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640" name="Google Shape;640;p92"/>
          <p:cNvSpPr txBox="1"/>
          <p:nvPr>
            <p:ph idx="1" type="body"/>
          </p:nvPr>
        </p:nvSpPr>
        <p:spPr>
          <a:xfrm>
            <a:off x="503237" y="530225"/>
            <a:ext cx="8183700" cy="4187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82875" spcFirstLastPara="1" rIns="91425" wrap="square" tIns="91425">
            <a:noAutofit/>
          </a:bodyPr>
          <a:lstStyle/>
          <a:p>
            <a:pPr indent="-265112" lvl="0" marL="26511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Char char="✓"/>
            </a:pPr>
            <a:r>
              <a:rPr b="0" i="0" lang="en-US" sz="2800" u="none">
                <a:solidFill>
                  <a:srgbClr val="C00000"/>
                </a:solidFill>
                <a:latin typeface="Verdana"/>
                <a:ea typeface="Verdana"/>
                <a:cs typeface="Verdana"/>
                <a:sym typeface="Verdana"/>
              </a:rPr>
              <a:t>Директор  је  дужан  да  са  извештајем  о  спољашњем  вредновању  упозна</a:t>
            </a:r>
            <a:endParaRPr/>
          </a:p>
          <a:p>
            <a:pPr indent="-182562" lvl="4" marL="1279525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4A85BF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Запослене</a:t>
            </a:r>
            <a:endParaRPr/>
          </a:p>
          <a:p>
            <a:pPr indent="-182562" lvl="4" marL="1279525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4A85BF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Све  органе  установе</a:t>
            </a:r>
            <a:endParaRPr/>
          </a:p>
          <a:p>
            <a:pPr indent="-182562" lvl="4" marL="1279525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4A85BF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Ученике</a:t>
            </a:r>
            <a:endParaRPr/>
          </a:p>
          <a:p>
            <a:pPr indent="-182562" lvl="4" marL="1279525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4A85BF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Родитеље</a:t>
            </a:r>
            <a:endParaRPr/>
          </a:p>
          <a:p>
            <a:pPr indent="-182562" lvl="4" marL="1279525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4A85BF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Орган  локалне  самоуправе  задужен  за   послове  образовања</a:t>
            </a:r>
            <a:endParaRPr/>
          </a:p>
          <a:p>
            <a:pPr indent="-265112" lvl="0" marL="265112" marR="0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None/>
            </a:pPr>
            <a:r>
              <a:t/>
            </a:r>
            <a:endParaRPr b="0" i="0" sz="2800" u="none">
              <a:solidFill>
                <a:srgbClr val="FFC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265112" lvl="0" marL="265112" marR="0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None/>
            </a:pPr>
            <a:r>
              <a:rPr b="0" i="0" lang="en-US" sz="2800" u="none">
                <a:solidFill>
                  <a:srgbClr val="C00000"/>
                </a:solidFill>
                <a:latin typeface="Verdana"/>
                <a:ea typeface="Verdana"/>
                <a:cs typeface="Verdana"/>
                <a:sym typeface="Verdana"/>
              </a:rPr>
              <a:t>У  року  од  15  радних  дана  од  дана  пријема  извештаја</a:t>
            </a:r>
            <a:endParaRPr/>
          </a:p>
          <a:p>
            <a:pPr indent="-122872" lvl="0" marL="265112" marR="0" rtl="0" algn="l"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None/>
            </a:pPr>
            <a:r>
              <a:t/>
            </a:r>
            <a:endParaRPr b="0" i="0" sz="2800" u="none">
              <a:solidFill>
                <a:srgbClr val="C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44" name="Shape 6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" name="Google Shape;645;p93"/>
          <p:cNvSpPr txBox="1"/>
          <p:nvPr>
            <p:ph type="title"/>
          </p:nvPr>
        </p:nvSpPr>
        <p:spPr>
          <a:xfrm>
            <a:off x="503237" y="4983162"/>
            <a:ext cx="8183700" cy="1052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600">
              <a:solidFill>
                <a:srgbClr val="FF8D3E"/>
              </a:solidFill>
              <a:effectLst>
                <a:outerShdw blurRad="53975" rotWithShape="0" algn="tl" dir="5400000" dist="22860">
                  <a:srgbClr val="000000">
                    <a:alpha val="55000"/>
                  </a:srgbClr>
                </a:outerShdw>
              </a:effectLst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646" name="Google Shape;646;p93"/>
          <p:cNvSpPr txBox="1"/>
          <p:nvPr>
            <p:ph idx="1" type="body"/>
          </p:nvPr>
        </p:nvSpPr>
        <p:spPr>
          <a:xfrm>
            <a:off x="503237" y="530225"/>
            <a:ext cx="8183700" cy="4187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82875" spcFirstLastPara="1" rIns="91425" wrap="square" tIns="91425">
            <a:noAutofit/>
          </a:bodyPr>
          <a:lstStyle/>
          <a:p>
            <a:pPr indent="-265112" lvl="0" marL="26511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Char char="✓"/>
            </a:pPr>
            <a:r>
              <a:rPr b="0" i="0" lang="en-US" sz="2800" u="none">
                <a:solidFill>
                  <a:srgbClr val="C00000"/>
                </a:solidFill>
                <a:latin typeface="Verdana"/>
                <a:ea typeface="Verdana"/>
                <a:cs typeface="Verdana"/>
                <a:sym typeface="Verdana"/>
              </a:rPr>
              <a:t>Установа  може  поднети  приговор  министру  на  извештај  о  спољашњем  вредновању  у  року  од  15  дана  од  дана  пријема  извештаја  о  спољашњем  вредновању</a:t>
            </a:r>
            <a:endParaRPr/>
          </a:p>
          <a:p>
            <a:pPr indent="-122872" lvl="0" marL="265112" marR="0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None/>
            </a:pPr>
            <a:r>
              <a:t/>
            </a:r>
            <a:endParaRPr b="0" i="0" sz="2800" u="none">
              <a:solidFill>
                <a:srgbClr val="C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265112" lvl="0" marL="265112" marR="0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Char char="✓"/>
            </a:pPr>
            <a:r>
              <a:rPr b="0" i="0" lang="en-US" sz="2800" u="none">
                <a:solidFill>
                  <a:srgbClr val="C00000"/>
                </a:solidFill>
                <a:latin typeface="Verdana"/>
                <a:ea typeface="Verdana"/>
                <a:cs typeface="Verdana"/>
                <a:sym typeface="Verdana"/>
              </a:rPr>
              <a:t>Приговор  се  може  уложити  само  на  начин  спровођења  спољашњег  вредновања , </a:t>
            </a:r>
            <a:r>
              <a:rPr b="0" i="0" lang="en-US" sz="2800" u="sng">
                <a:solidFill>
                  <a:srgbClr val="C00000"/>
                </a:solidFill>
                <a:latin typeface="Verdana"/>
                <a:ea typeface="Verdana"/>
                <a:cs typeface="Verdana"/>
                <a:sym typeface="Verdana"/>
              </a:rPr>
              <a:t>а  не  и  на  саму  оцену</a:t>
            </a:r>
            <a:endParaRPr/>
          </a:p>
          <a:p>
            <a:pPr indent="-122872" lvl="0" marL="265112" marR="0" rtl="0" algn="l"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None/>
            </a:pPr>
            <a:r>
              <a:t/>
            </a:r>
            <a:endParaRPr b="0" i="0" sz="2800" u="sng">
              <a:solidFill>
                <a:srgbClr val="C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50" name="Shape 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1" name="Google Shape;651;p94"/>
          <p:cNvSpPr txBox="1"/>
          <p:nvPr>
            <p:ph type="title"/>
          </p:nvPr>
        </p:nvSpPr>
        <p:spPr>
          <a:xfrm>
            <a:off x="503237" y="4983162"/>
            <a:ext cx="8183700" cy="1052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600">
              <a:solidFill>
                <a:srgbClr val="FF8D3E"/>
              </a:solidFill>
              <a:effectLst>
                <a:outerShdw blurRad="53975" rotWithShape="0" algn="tl" dir="5400000" dist="22860">
                  <a:srgbClr val="000000">
                    <a:alpha val="55000"/>
                  </a:srgbClr>
                </a:outerShdw>
              </a:effectLst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652" name="Google Shape;652;p94"/>
          <p:cNvSpPr txBox="1"/>
          <p:nvPr>
            <p:ph idx="1" type="body"/>
          </p:nvPr>
        </p:nvSpPr>
        <p:spPr>
          <a:xfrm>
            <a:off x="503237" y="530225"/>
            <a:ext cx="8183700" cy="4187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82875" spcFirstLastPara="1" rIns="91425" wrap="square" tIns="91425">
            <a:noAutofit/>
          </a:bodyPr>
          <a:lstStyle/>
          <a:p>
            <a:pPr indent="-265112" lvl="0" marL="26511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Char char="✓"/>
            </a:pPr>
            <a:r>
              <a:rPr b="0" i="0" lang="en-US" sz="2800" u="none">
                <a:solidFill>
                  <a:srgbClr val="C00000"/>
                </a:solidFill>
                <a:latin typeface="Verdana"/>
                <a:ea typeface="Verdana"/>
                <a:cs typeface="Verdana"/>
                <a:sym typeface="Verdana"/>
              </a:rPr>
              <a:t>Завод  сачињава  годишњи  извештај  о  спољашњем  вредновању  квалитета  рада  установе, на  основу  свих  извршених  спољашњих  вредновања  установа  у  Републици  Србији</a:t>
            </a:r>
            <a:endParaRPr/>
          </a:p>
          <a:p>
            <a:pPr indent="-122872" lvl="0" marL="265112" marR="0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None/>
            </a:pPr>
            <a:r>
              <a:t/>
            </a:r>
            <a:endParaRPr b="0" i="0" sz="2800" u="none">
              <a:solidFill>
                <a:srgbClr val="C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265112" lvl="0" marL="265112" marR="0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Char char="✓"/>
            </a:pPr>
            <a:r>
              <a:rPr b="0" i="0" lang="en-US" sz="2800" u="none">
                <a:solidFill>
                  <a:srgbClr val="C00000"/>
                </a:solidFill>
                <a:latin typeface="Verdana"/>
                <a:ea typeface="Verdana"/>
                <a:cs typeface="Verdana"/>
                <a:sym typeface="Verdana"/>
              </a:rPr>
              <a:t>Завод  сачињени  извештај  доставља  Министарству, ради  објављивања  на  својој  интернет  страници</a:t>
            </a:r>
            <a:endParaRPr/>
          </a:p>
          <a:p>
            <a:pPr indent="-122872" lvl="0" marL="265112" marR="0" rtl="0" algn="l"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None/>
            </a:pPr>
            <a:r>
              <a:t/>
            </a:r>
            <a:endParaRPr b="0" i="0" sz="2800" u="none">
              <a:solidFill>
                <a:srgbClr val="C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56" name="Shape 6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7" name="Google Shape;657;p95"/>
          <p:cNvSpPr txBox="1"/>
          <p:nvPr>
            <p:ph type="title"/>
          </p:nvPr>
        </p:nvSpPr>
        <p:spPr>
          <a:xfrm>
            <a:off x="503237" y="6165850"/>
            <a:ext cx="8183700" cy="287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600">
              <a:solidFill>
                <a:srgbClr val="FF8D3E"/>
              </a:solidFill>
              <a:effectLst>
                <a:outerShdw blurRad="53975" rotWithShape="0" algn="tl" dir="5400000" dist="22860">
                  <a:srgbClr val="000000">
                    <a:alpha val="55000"/>
                  </a:srgbClr>
                </a:outerShdw>
              </a:effectLst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658" name="Google Shape;658;p95"/>
          <p:cNvSpPr txBox="1"/>
          <p:nvPr>
            <p:ph idx="1" type="body"/>
          </p:nvPr>
        </p:nvSpPr>
        <p:spPr>
          <a:xfrm>
            <a:off x="503237" y="530225"/>
            <a:ext cx="8183700" cy="549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82875" spcFirstLastPara="1" rIns="91425" wrap="square" tIns="91425">
            <a:noAutofit/>
          </a:bodyPr>
          <a:lstStyle/>
          <a:p>
            <a:pPr indent="-265112" lvl="0" marL="265112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760"/>
              <a:buFont typeface="Noto Sans Symbols"/>
              <a:buNone/>
            </a:pPr>
            <a:r>
              <a:rPr b="1" i="0" lang="en-US" sz="2200" u="none">
                <a:solidFill>
                  <a:srgbClr val="C00000"/>
                </a:solidFill>
                <a:latin typeface="Verdana"/>
                <a:ea typeface="Verdana"/>
                <a:cs typeface="Verdana"/>
                <a:sym typeface="Verdana"/>
              </a:rPr>
              <a:t>КАКО ТЕЧЕ ПОСЕТА?</a:t>
            </a:r>
            <a:endParaRPr/>
          </a:p>
          <a:p>
            <a:pPr indent="-265112" lvl="0" marL="265112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2860"/>
              <a:buFont typeface="Noto Sans Symbols"/>
              <a:buChar char="✓"/>
            </a:pPr>
            <a:r>
              <a:rPr b="0" i="0" lang="en-US" sz="2200" u="none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Упознавање и кратак договор </a:t>
            </a:r>
            <a:endParaRPr/>
          </a:p>
          <a:p>
            <a:pPr indent="-265112" lvl="0" marL="265112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760"/>
              <a:buFont typeface="Noto Sans Symbols"/>
              <a:buChar char="✓"/>
            </a:pPr>
            <a:r>
              <a:rPr b="0" i="0" lang="en-US" sz="2200" u="none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 План активности усклађен и одвија се по  утврђеним    корацима</a:t>
            </a:r>
            <a:endParaRPr/>
          </a:p>
          <a:p>
            <a:pPr indent="-265112" lvl="0" marL="265112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760"/>
              <a:buFont typeface="Noto Sans Symbols"/>
              <a:buChar char="✓"/>
            </a:pPr>
            <a:r>
              <a:rPr b="0" i="0" lang="en-US" sz="2200" u="none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 Сви поштују временске термине!</a:t>
            </a:r>
            <a:endParaRPr/>
          </a:p>
          <a:p>
            <a:pPr indent="-265112" lvl="0" marL="265112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760"/>
              <a:buFont typeface="Noto Sans Symbols"/>
              <a:buChar char="✓"/>
            </a:pPr>
            <a:r>
              <a:rPr b="0" i="0" lang="en-US" sz="2200" u="none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 Посете часовима по утврђеном распореду и кратка  </a:t>
            </a:r>
            <a:endParaRPr/>
          </a:p>
          <a:p>
            <a:pPr indent="-265112" lvl="0" marL="265112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760"/>
              <a:buFont typeface="Noto Sans Symbols"/>
              <a:buNone/>
            </a:pPr>
            <a:r>
              <a:rPr b="0" i="0" lang="en-US" sz="2200" u="none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    повратна информација наставницима</a:t>
            </a:r>
            <a:endParaRPr/>
          </a:p>
          <a:p>
            <a:pPr indent="-265112" lvl="0" marL="265112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760"/>
              <a:buFont typeface="Noto Sans Symbols"/>
              <a:buChar char="✓"/>
            </a:pPr>
            <a:r>
              <a:rPr b="0" i="0" lang="en-US" sz="2200" u="none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 Интервјуи са родитељима, ученицима,  </a:t>
            </a:r>
            <a:endParaRPr/>
          </a:p>
          <a:p>
            <a:pPr indent="-265112" lvl="0" marL="265112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760"/>
              <a:buFont typeface="Noto Sans Symbols"/>
              <a:buNone/>
            </a:pPr>
            <a:r>
              <a:rPr b="0" i="0" lang="en-US" sz="2200" u="none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    наставницима, управом школе, члановима Школског   одбора и Савета родитеља и осталим члановима колектива</a:t>
            </a:r>
            <a:endParaRPr/>
          </a:p>
          <a:p>
            <a:pPr indent="-265112" lvl="0" marL="265112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2860"/>
              <a:buFont typeface="Noto Sans Symbols"/>
              <a:buChar char="✓"/>
            </a:pPr>
            <a:r>
              <a:rPr b="0" i="0" lang="en-US" sz="2200" u="none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Повратна информација директору и управи школе</a:t>
            </a:r>
            <a:endParaRPr/>
          </a:p>
          <a:p>
            <a:pPr indent="-153352" lvl="0" marL="265112" marR="0" rtl="0" algn="l"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1760"/>
              <a:buFont typeface="Noto Sans Symbols"/>
              <a:buNone/>
            </a:pPr>
            <a:r>
              <a:t/>
            </a:r>
            <a:endParaRPr b="0" i="0" sz="2200" u="none">
              <a:solidFill>
                <a:srgbClr val="00206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62" name="Shape 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3" name="Google Shape;663;p96"/>
          <p:cNvSpPr txBox="1"/>
          <p:nvPr>
            <p:ph idx="1" type="body"/>
          </p:nvPr>
        </p:nvSpPr>
        <p:spPr>
          <a:xfrm>
            <a:off x="228600" y="1981200"/>
            <a:ext cx="8610600" cy="281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82875" spcFirstLastPara="1" rIns="91425" wrap="square" tIns="91425">
            <a:noAutofit/>
          </a:bodyPr>
          <a:lstStyle/>
          <a:p>
            <a:pPr indent="-265112" lvl="0" marL="26511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Char char="✓"/>
            </a:pPr>
            <a:r>
              <a:rPr b="0" i="0" lang="en-US" sz="2800" u="none">
                <a:solidFill>
                  <a:srgbClr val="7030A0"/>
                </a:solidFill>
                <a:latin typeface="Verdana"/>
                <a:ea typeface="Verdana"/>
                <a:cs typeface="Verdana"/>
                <a:sym typeface="Verdana"/>
              </a:rPr>
              <a:t>На  основу  извештаја  о  спољашњем  вредновању , установа  сачињава </a:t>
            </a:r>
            <a:r>
              <a:rPr b="0" i="0" lang="en-US" sz="2800" u="none">
                <a:solidFill>
                  <a:srgbClr val="FFC00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b="0" i="0" lang="en-US" sz="2800" u="sng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План  за  унапређивање  квалитета  рада  установе</a:t>
            </a:r>
            <a:r>
              <a:rPr b="0" i="0" lang="en-US" sz="2800" u="none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endParaRPr/>
          </a:p>
          <a:p>
            <a:pPr indent="-122872" lvl="0" marL="265112" marR="0" rtl="0" algn="l"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None/>
            </a:pPr>
            <a:r>
              <a:t/>
            </a:r>
            <a:endParaRPr b="0" i="0" sz="2800" u="none">
              <a:solidFill>
                <a:srgbClr val="00206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67" name="Shape 6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8" name="Google Shape;668;p97"/>
          <p:cNvSpPr txBox="1"/>
          <p:nvPr>
            <p:ph idx="1" type="body"/>
          </p:nvPr>
        </p:nvSpPr>
        <p:spPr>
          <a:xfrm>
            <a:off x="228600" y="76200"/>
            <a:ext cx="8686800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82875" spcFirstLastPara="1" rIns="91425" wrap="square" tIns="91425">
            <a:normAutofit/>
          </a:bodyPr>
          <a:lstStyle/>
          <a:p>
            <a:pPr indent="0" lvl="0" marL="0" marR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80"/>
              <a:buFont typeface="Noto Sans Symbols"/>
              <a:buNone/>
            </a:pPr>
            <a:r>
              <a:t/>
            </a:r>
            <a:endParaRPr b="1" i="0" sz="2600" u="none">
              <a:solidFill>
                <a:srgbClr val="FFC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ctr">
              <a:lnSpc>
                <a:spcPct val="7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2080"/>
              <a:buFont typeface="Noto Sans Symbols"/>
              <a:buNone/>
            </a:pPr>
            <a:r>
              <a:t/>
            </a:r>
            <a:endParaRPr b="1" i="0" sz="2600" u="none">
              <a:solidFill>
                <a:srgbClr val="7030A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ctr">
              <a:lnSpc>
                <a:spcPct val="7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2080"/>
              <a:buFont typeface="Noto Sans Symbols"/>
              <a:buNone/>
            </a:pPr>
            <a:r>
              <a:rPr b="1" i="0" lang="en-US" sz="2600" u="none">
                <a:solidFill>
                  <a:srgbClr val="7030A0"/>
                </a:solidFill>
                <a:latin typeface="Verdana"/>
                <a:ea typeface="Verdana"/>
                <a:cs typeface="Verdana"/>
                <a:sym typeface="Verdana"/>
              </a:rPr>
              <a:t>КАКВЕ СУ ДОБИТИ ШКОЛЕ У ОВОМ ПРОЦЕСУ?</a:t>
            </a:r>
            <a:endParaRPr/>
          </a:p>
          <a:p>
            <a:pPr indent="0" lvl="0" marL="0" marR="0" rtl="0" algn="ctr">
              <a:lnSpc>
                <a:spcPct val="7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2080"/>
              <a:buFont typeface="Noto Sans Symbols"/>
              <a:buNone/>
            </a:pPr>
            <a:r>
              <a:t/>
            </a:r>
            <a:endParaRPr b="1" i="0" sz="2600" u="none">
              <a:solidFill>
                <a:srgbClr val="7030A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132080" lvl="0" marL="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2080"/>
              <a:buFont typeface="Noto Sans Symbols"/>
              <a:buChar char="✓"/>
            </a:pPr>
            <a:r>
              <a:rPr b="0" i="0" lang="en-US" sz="2600" u="none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Објективно сагледано стање по свим кључним областима</a:t>
            </a:r>
            <a:endParaRPr/>
          </a:p>
          <a:p>
            <a:pPr indent="-132080" lvl="0" marL="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2080"/>
              <a:buFont typeface="Noto Sans Symbols"/>
              <a:buChar char="✓"/>
            </a:pPr>
            <a:r>
              <a:rPr b="0" i="0" lang="en-US" sz="2600" u="none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Ојачан тимски рад и међусобна размена информација и искуства</a:t>
            </a:r>
            <a:endParaRPr/>
          </a:p>
          <a:p>
            <a:pPr indent="-132080" lvl="0" marL="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2080"/>
              <a:buFont typeface="Noto Sans Symbols"/>
              <a:buChar char="✓"/>
            </a:pPr>
            <a:r>
              <a:rPr b="0" i="0" lang="en-US" sz="2600" u="none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Откривање недовољно искоришћених ресурса (родитеља, ученика...)</a:t>
            </a:r>
            <a:endParaRPr/>
          </a:p>
          <a:p>
            <a:pPr indent="-132080" lvl="0" marL="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2080"/>
              <a:buFont typeface="Noto Sans Symbols"/>
              <a:buChar char="✓"/>
            </a:pPr>
            <a:r>
              <a:rPr b="0" i="0" lang="en-US" sz="2600" u="none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Афирмација школе</a:t>
            </a:r>
            <a:endParaRPr/>
          </a:p>
          <a:p>
            <a:pPr indent="-132080" lvl="0" marL="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2080"/>
              <a:buFont typeface="Noto Sans Symbols"/>
              <a:buChar char="✓"/>
            </a:pPr>
            <a:r>
              <a:rPr b="0" i="0" lang="en-US" sz="2600" u="none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Позитивна мотивација колектива</a:t>
            </a:r>
            <a:endParaRPr/>
          </a:p>
          <a:p>
            <a:pPr indent="-132080" lvl="0" marL="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2080"/>
              <a:buFont typeface="Noto Sans Symbols"/>
              <a:buChar char="✓"/>
            </a:pPr>
            <a:r>
              <a:rPr b="0" i="0" lang="en-US" sz="2600" u="none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Позитивне личне импресије и накнадно добијене поруке евалуатора јасна су подршка раду колектива</a:t>
            </a:r>
            <a:endParaRPr/>
          </a:p>
          <a:p>
            <a:pPr indent="-133032" lvl="0" marL="265112" marR="0" rtl="0" algn="l"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2080"/>
              <a:buFont typeface="Noto Sans Symbols"/>
              <a:buNone/>
            </a:pPr>
            <a:r>
              <a:t/>
            </a:r>
            <a:endParaRPr b="0" i="0" sz="2600" u="none">
              <a:solidFill>
                <a:srgbClr val="00206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72" name="Shape 6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3" name="Google Shape;673;p98"/>
          <p:cNvSpPr txBox="1"/>
          <p:nvPr>
            <p:ph type="title"/>
          </p:nvPr>
        </p:nvSpPr>
        <p:spPr>
          <a:xfrm>
            <a:off x="468312" y="4929187"/>
            <a:ext cx="8183700" cy="6762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78766F"/>
              </a:buClr>
              <a:buSzPts val="3600"/>
              <a:buFont typeface="Verdana"/>
              <a:buNone/>
            </a:pPr>
            <a:r>
              <a:t/>
            </a:r>
            <a:endParaRPr b="0" sz="3600" cap="none">
              <a:solidFill>
                <a:srgbClr val="78766F"/>
              </a:solidFill>
            </a:endParaRPr>
          </a:p>
        </p:txBody>
      </p:sp>
      <p:sp>
        <p:nvSpPr>
          <p:cNvPr id="674" name="Google Shape;674;p98"/>
          <p:cNvSpPr txBox="1"/>
          <p:nvPr>
            <p:ph idx="1" type="body"/>
          </p:nvPr>
        </p:nvSpPr>
        <p:spPr>
          <a:xfrm>
            <a:off x="468312" y="1989137"/>
            <a:ext cx="8183700" cy="16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18850" spcFirstLastPara="1" rIns="91425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b="1" i="0" lang="en-US" sz="4000" u="none">
                <a:solidFill>
                  <a:srgbClr val="C00000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Verdana"/>
                <a:ea typeface="Verdana"/>
                <a:cs typeface="Verdana"/>
                <a:sym typeface="Verdana"/>
              </a:rPr>
              <a:t>ТЕХНИКЕ И ИНСТРУМЕНТИ У САМОВРЕДНОВАЊУ</a:t>
            </a:r>
            <a:endParaRPr/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78" name="Shape 6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9" name="Google Shape;679;p99"/>
          <p:cNvSpPr txBox="1"/>
          <p:nvPr>
            <p:ph type="title"/>
          </p:nvPr>
        </p:nvSpPr>
        <p:spPr>
          <a:xfrm>
            <a:off x="503237" y="4983162"/>
            <a:ext cx="8183700" cy="1052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D3E"/>
              </a:buClr>
              <a:buSzPts val="2900"/>
              <a:buFont typeface="Verdana"/>
              <a:buNone/>
            </a:pPr>
            <a:r>
              <a:rPr b="1" i="0" lang="en-US" sz="2900" u="none">
                <a:solidFill>
                  <a:srgbClr val="FF8D3E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Verdana"/>
                <a:ea typeface="Verdana"/>
                <a:cs typeface="Verdana"/>
                <a:sym typeface="Verdana"/>
              </a:rPr>
              <a:t>Важне напомене за избор метода и техника самовредновања</a:t>
            </a:r>
            <a:endParaRPr/>
          </a:p>
        </p:txBody>
      </p:sp>
      <p:sp>
        <p:nvSpPr>
          <p:cNvPr id="680" name="Google Shape;680;p99"/>
          <p:cNvSpPr txBox="1"/>
          <p:nvPr>
            <p:ph idx="1" type="body"/>
          </p:nvPr>
        </p:nvSpPr>
        <p:spPr>
          <a:xfrm>
            <a:off x="503237" y="530225"/>
            <a:ext cx="8183700" cy="4187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82875" spcFirstLastPara="1" rIns="91425" wrap="square" tIns="91425">
            <a:noAutofit/>
          </a:bodyPr>
          <a:lstStyle/>
          <a:p>
            <a:pPr indent="-265112" lvl="0" marL="26511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Char char="●"/>
            </a:pPr>
            <a:r>
              <a:rPr b="0" i="0" lang="en-US" sz="28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У планирању процеса самовредновања важно је да тај процес буде јасан, једноставан, релевантан и свеобухватан у погледу повратних информација;</a:t>
            </a:r>
            <a:endParaRPr/>
          </a:p>
          <a:p>
            <a:pPr indent="-265112" lvl="0" marL="265112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Char char="●"/>
            </a:pPr>
            <a:r>
              <a:rPr b="0" i="0" lang="en-US" sz="28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Избор техника и инструмената зависи од конкретног проблема самовредновања;</a:t>
            </a:r>
            <a:endParaRPr/>
          </a:p>
          <a:p>
            <a:pPr indent="-265112" lvl="0" marL="265112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Char char="●"/>
            </a:pPr>
            <a:r>
              <a:rPr b="0" i="0" lang="en-US" sz="28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Прикупљање доказа обухвата и квантитативне и квалитативне податке</a:t>
            </a:r>
            <a:endParaRPr/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84" name="Shape 6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" name="Google Shape;685;p100"/>
          <p:cNvSpPr txBox="1"/>
          <p:nvPr>
            <p:ph type="title"/>
          </p:nvPr>
        </p:nvSpPr>
        <p:spPr>
          <a:xfrm>
            <a:off x="755650" y="-525462"/>
            <a:ext cx="8183700" cy="2298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D3E"/>
              </a:buClr>
              <a:buSzPts val="3600"/>
              <a:buFont typeface="Verdana"/>
              <a:buNone/>
            </a:pPr>
            <a:r>
              <a:rPr b="1" i="0" lang="en-US" sz="3600" u="none">
                <a:solidFill>
                  <a:srgbClr val="FF8D3E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Verdana"/>
                <a:ea typeface="Verdana"/>
                <a:cs typeface="Verdana"/>
                <a:sym typeface="Verdana"/>
              </a:rPr>
              <a:t>ТЕХНИКЕ И ИНСТРУМЕНТИ САМОВРЕДНОВАЊА</a:t>
            </a:r>
            <a:endParaRPr/>
          </a:p>
        </p:txBody>
      </p:sp>
      <p:sp>
        <p:nvSpPr>
          <p:cNvPr id="686" name="Google Shape;686;p100"/>
          <p:cNvSpPr txBox="1"/>
          <p:nvPr>
            <p:ph idx="1" type="body"/>
          </p:nvPr>
        </p:nvSpPr>
        <p:spPr>
          <a:xfrm>
            <a:off x="503237" y="1773237"/>
            <a:ext cx="8183700" cy="4319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82875" spcFirstLastPara="1" rIns="91425" wrap="square" tIns="91425">
            <a:normAutofit/>
          </a:bodyPr>
          <a:lstStyle/>
          <a:p>
            <a:pPr indent="-265112" lvl="0" marL="26511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80"/>
              <a:buFont typeface="Noto Sans Symbols"/>
              <a:buChar char="✕"/>
            </a:pPr>
            <a:r>
              <a:rPr b="0" i="0" lang="en-US" sz="26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Избор техника</a:t>
            </a:r>
            <a:r>
              <a:rPr b="0" i="0" lang="en-US" sz="2600" u="none">
                <a:solidFill>
                  <a:srgbClr val="FF8D3E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en-US" sz="26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условљава </a:t>
            </a:r>
            <a:r>
              <a:rPr b="1" i="1" lang="en-US" sz="26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циљ</a:t>
            </a:r>
            <a:r>
              <a:rPr b="0" i="0" lang="en-US" sz="26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самовредновања;</a:t>
            </a:r>
            <a:endParaRPr/>
          </a:p>
          <a:p>
            <a:pPr indent="-265112" lvl="0" marL="265112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2080"/>
              <a:buFont typeface="Noto Sans Symbols"/>
              <a:buChar char="✕"/>
            </a:pPr>
            <a:r>
              <a:rPr b="0" i="0" lang="en-US" sz="26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Прикупљање повратних информација и процена активности од:</a:t>
            </a:r>
            <a:endParaRPr/>
          </a:p>
          <a:p>
            <a:pPr indent="-265112" lvl="0" marL="265112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2080"/>
              <a:buFont typeface="Noto Sans Symbols"/>
              <a:buChar char="✕"/>
            </a:pPr>
            <a:r>
              <a:rPr b="1" i="1" lang="en-US" sz="26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Наставника </a:t>
            </a:r>
            <a:r>
              <a:rPr b="0" i="0" lang="en-US" sz="26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(анкетни упитници, скале процене, систематско посматрање, хоризонтално вредновање...</a:t>
            </a:r>
            <a:endParaRPr/>
          </a:p>
          <a:p>
            <a:pPr indent="-265112" lvl="0" marL="265112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2080"/>
              <a:buFont typeface="Noto Sans Symbols"/>
              <a:buChar char="✕"/>
            </a:pPr>
            <a:r>
              <a:rPr b="1" i="1" lang="en-US" sz="26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Ученика </a:t>
            </a:r>
            <a:r>
              <a:rPr b="0" i="0" lang="en-US" sz="26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(анализа постигнућа и развоја ученика...)</a:t>
            </a:r>
            <a:endParaRPr/>
          </a:p>
          <a:p>
            <a:pPr indent="-265112" lvl="0" marL="265112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2080"/>
              <a:buFont typeface="Noto Sans Symbols"/>
              <a:buChar char="✕"/>
            </a:pPr>
            <a:r>
              <a:rPr b="1" i="1" lang="en-US" sz="26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Родитеља</a:t>
            </a:r>
            <a:r>
              <a:rPr b="0" i="0" lang="en-US" sz="26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en-US" sz="26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(анкетни упитници, скале процене...)</a:t>
            </a:r>
            <a:endParaRPr/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90" name="Shape 6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1" name="Google Shape;691;p101"/>
          <p:cNvSpPr txBox="1"/>
          <p:nvPr>
            <p:ph type="title"/>
          </p:nvPr>
        </p:nvSpPr>
        <p:spPr>
          <a:xfrm>
            <a:off x="684212" y="620712"/>
            <a:ext cx="8183700" cy="1052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D3E"/>
              </a:buClr>
              <a:buSzPts val="3200"/>
              <a:buFont typeface="Verdana"/>
              <a:buNone/>
            </a:pPr>
            <a:r>
              <a:rPr b="1" i="0" lang="en-US" sz="3200" u="none">
                <a:solidFill>
                  <a:srgbClr val="FF8D3E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Verdana"/>
                <a:ea typeface="Verdana"/>
                <a:cs typeface="Verdana"/>
                <a:sym typeface="Verdana"/>
              </a:rPr>
              <a:t>Израда, примена и анализа резултата анкетирња</a:t>
            </a:r>
            <a:endParaRPr/>
          </a:p>
        </p:txBody>
      </p:sp>
      <p:sp>
        <p:nvSpPr>
          <p:cNvPr id="692" name="Google Shape;692;p101"/>
          <p:cNvSpPr txBox="1"/>
          <p:nvPr>
            <p:ph idx="1" type="body"/>
          </p:nvPr>
        </p:nvSpPr>
        <p:spPr>
          <a:xfrm>
            <a:off x="503237" y="2276475"/>
            <a:ext cx="8183700" cy="381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82875" spcFirstLastPara="1" rIns="91425" wrap="square" tIns="91425">
            <a:noAutofit/>
          </a:bodyPr>
          <a:lstStyle/>
          <a:p>
            <a:pPr indent="-265112" lvl="0" marL="26511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Char char="●"/>
            </a:pPr>
            <a:r>
              <a:rPr b="0" i="0" lang="en-US" sz="28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Циљ </a:t>
            </a:r>
            <a:r>
              <a:rPr b="1" i="1" lang="en-US" sz="28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анкете</a:t>
            </a:r>
            <a:endParaRPr/>
          </a:p>
          <a:p>
            <a:pPr indent="-265112" lvl="0" marL="265112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Char char="●"/>
            </a:pPr>
            <a:r>
              <a:rPr b="0" i="0" lang="en-US" sz="28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Конструкција питања – примена различитих типова питања</a:t>
            </a:r>
            <a:endParaRPr/>
          </a:p>
          <a:p>
            <a:pPr indent="-265112" lvl="0" marL="265112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Char char="●"/>
            </a:pPr>
            <a:r>
              <a:rPr b="0" i="0" lang="en-US" sz="28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Обрада резултата</a:t>
            </a:r>
            <a:endParaRPr/>
          </a:p>
          <a:p>
            <a:pPr indent="-265112" lvl="0" marL="265112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Char char="●"/>
            </a:pPr>
            <a:r>
              <a:rPr b="0" i="0" lang="en-US" sz="28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Анализа резултата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39"/>
          <p:cNvSpPr txBox="1"/>
          <p:nvPr>
            <p:ph type="title"/>
          </p:nvPr>
        </p:nvSpPr>
        <p:spPr>
          <a:xfrm>
            <a:off x="503237" y="4983162"/>
            <a:ext cx="8183700" cy="1052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D3E"/>
              </a:buClr>
              <a:buSzPts val="3600"/>
              <a:buFont typeface="Verdana"/>
              <a:buNone/>
            </a:pPr>
            <a:r>
              <a:rPr b="1" i="0" lang="en-US" sz="3600" u="none">
                <a:solidFill>
                  <a:srgbClr val="FF8D3E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Verdana"/>
                <a:ea typeface="Verdana"/>
                <a:cs typeface="Verdana"/>
                <a:sym typeface="Verdana"/>
              </a:rPr>
              <a:t>КВАЛИТЕТ</a:t>
            </a:r>
            <a:endParaRPr/>
          </a:p>
        </p:txBody>
      </p:sp>
      <p:sp>
        <p:nvSpPr>
          <p:cNvPr id="282" name="Google Shape;282;p39"/>
          <p:cNvSpPr txBox="1"/>
          <p:nvPr>
            <p:ph idx="1" type="body"/>
          </p:nvPr>
        </p:nvSpPr>
        <p:spPr>
          <a:xfrm>
            <a:off x="503237" y="530225"/>
            <a:ext cx="8183700" cy="4187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82875" spcFirstLastPara="1" rIns="91425" wrap="square" tIns="91425">
            <a:normAutofit/>
          </a:bodyPr>
          <a:lstStyle/>
          <a:p>
            <a:pPr indent="-265112" lvl="0" marL="26511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Char char="●"/>
            </a:pPr>
            <a:r>
              <a:rPr b="0" i="0" lang="en-US" sz="28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Термин </a:t>
            </a:r>
            <a:r>
              <a:rPr b="0" i="1" lang="en-US" sz="2800" u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>квалитет</a:t>
            </a:r>
            <a:r>
              <a:rPr b="0" i="0" lang="en-US" sz="28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потиче од латинске речи </a:t>
            </a:r>
            <a:r>
              <a:rPr b="0" i="1" lang="en-US" sz="2800" u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>qualitas</a:t>
            </a:r>
            <a:r>
              <a:rPr b="0" i="0" lang="en-US" sz="28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што подразумева неко:</a:t>
            </a:r>
            <a:endParaRPr/>
          </a:p>
          <a:p>
            <a:pPr indent="-265112" lvl="0" marL="265112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None/>
            </a:pPr>
            <a:r>
              <a:rPr b="0" i="0" lang="en-US" sz="28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endParaRPr/>
          </a:p>
          <a:p>
            <a:pPr indent="-265112" lvl="0" marL="265112" marR="0" rtl="0" algn="ctr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None/>
            </a:pPr>
            <a:r>
              <a:rPr b="0" i="0" lang="en-US" sz="28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својство, </a:t>
            </a:r>
            <a:endParaRPr/>
          </a:p>
          <a:p>
            <a:pPr indent="-265112" lvl="0" marL="265112" marR="0" rtl="0" algn="ctr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None/>
            </a:pPr>
            <a:r>
              <a:rPr b="0" i="0" lang="en-US" sz="28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каквоћу, </a:t>
            </a:r>
            <a:endParaRPr/>
          </a:p>
          <a:p>
            <a:pPr indent="-265112" lvl="0" marL="265112" marR="0" rtl="0" algn="ctr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None/>
            </a:pPr>
            <a:r>
              <a:rPr b="0" i="0" lang="en-US" sz="28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особину, </a:t>
            </a:r>
            <a:endParaRPr/>
          </a:p>
          <a:p>
            <a:pPr indent="-265112" lvl="0" marL="265112" marR="0" rtl="0" algn="ctr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None/>
            </a:pPr>
            <a:r>
              <a:rPr b="0" i="0" lang="en-US" sz="28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врлину, </a:t>
            </a:r>
            <a:endParaRPr/>
          </a:p>
          <a:p>
            <a:pPr indent="-265112" lvl="0" marL="265112" marR="0" rtl="0" algn="ctr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None/>
            </a:pPr>
            <a:r>
              <a:rPr b="0" i="0" lang="en-US" sz="28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вредност,</a:t>
            </a:r>
            <a:endParaRPr/>
          </a:p>
          <a:p>
            <a:pPr indent="-265112" lvl="0" marL="265112" marR="0" rtl="0" algn="ctr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None/>
            </a:pPr>
            <a:r>
              <a:rPr b="0" i="0" lang="en-US" sz="28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доброту ......</a:t>
            </a:r>
            <a:endParaRPr/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96" name="Shape 6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7" name="Google Shape;697;p102"/>
          <p:cNvSpPr txBox="1"/>
          <p:nvPr>
            <p:ph type="title"/>
          </p:nvPr>
        </p:nvSpPr>
        <p:spPr>
          <a:xfrm>
            <a:off x="395287" y="404812"/>
            <a:ext cx="8183700" cy="7923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D3E"/>
              </a:buClr>
              <a:buSzPts val="3600"/>
              <a:buFont typeface="Verdana"/>
              <a:buNone/>
            </a:pPr>
            <a:r>
              <a:rPr b="1" i="0" lang="en-US" sz="3600" u="none">
                <a:solidFill>
                  <a:srgbClr val="FF8D3E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Verdana"/>
                <a:ea typeface="Verdana"/>
                <a:cs typeface="Verdana"/>
                <a:sym typeface="Verdana"/>
              </a:rPr>
              <a:t>СКАЛЕ ПРОЦЕНЕ</a:t>
            </a:r>
            <a:endParaRPr/>
          </a:p>
        </p:txBody>
      </p:sp>
      <p:sp>
        <p:nvSpPr>
          <p:cNvPr id="698" name="Google Shape;698;p102"/>
          <p:cNvSpPr txBox="1"/>
          <p:nvPr>
            <p:ph idx="1" type="body"/>
          </p:nvPr>
        </p:nvSpPr>
        <p:spPr>
          <a:xfrm>
            <a:off x="503237" y="1268412"/>
            <a:ext cx="8183700" cy="468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82875" spcFirstLastPara="1" rIns="91425" wrap="square" tIns="91425">
            <a:noAutofit/>
          </a:bodyPr>
          <a:lstStyle/>
          <a:p>
            <a:pPr indent="-265112" lvl="0" marL="26511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Char char="●"/>
            </a:pPr>
            <a:r>
              <a:rPr b="0" i="0" lang="en-US" sz="28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Долази се до података који указују на постојање </a:t>
            </a:r>
            <a:r>
              <a:rPr b="1" i="1" lang="en-US" sz="28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дистанце </a:t>
            </a:r>
            <a:r>
              <a:rPr b="0" i="0" lang="en-US" sz="28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о ономе што је процена наставника, ученика, родитеља </a:t>
            </a:r>
            <a:r>
              <a:rPr b="1" i="1" lang="en-US" sz="28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од опште процене </a:t>
            </a:r>
            <a:r>
              <a:rPr b="0" i="0" lang="en-US" sz="28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(која постоји или је паушално одређена)</a:t>
            </a:r>
            <a:endParaRPr/>
          </a:p>
          <a:p>
            <a:pPr indent="-265112" lvl="0" marL="265112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Char char="●"/>
            </a:pPr>
            <a:r>
              <a:rPr b="0" i="0" lang="en-US" sz="28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Примењује се за процену наставног часа, процена наставника, процену појединих активности које се реализују у школи.</a:t>
            </a:r>
            <a:endParaRPr/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02" name="Shape 7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3" name="Google Shape;703;p103"/>
          <p:cNvSpPr txBox="1"/>
          <p:nvPr>
            <p:ph type="title"/>
          </p:nvPr>
        </p:nvSpPr>
        <p:spPr>
          <a:xfrm>
            <a:off x="960437" y="620712"/>
            <a:ext cx="8183700" cy="1052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D3E"/>
              </a:buClr>
              <a:buSzPts val="3200"/>
              <a:buFont typeface="Verdana"/>
              <a:buNone/>
            </a:pPr>
            <a:r>
              <a:rPr b="1" i="0" lang="en-US" sz="3200" u="none">
                <a:solidFill>
                  <a:srgbClr val="FF8D3E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Verdana"/>
                <a:ea typeface="Verdana"/>
                <a:cs typeface="Verdana"/>
                <a:sym typeface="Verdana"/>
              </a:rPr>
              <a:t>ПРИМЕНА ЧЕК ЛИСТЕ, протокола посматрања</a:t>
            </a:r>
            <a:endParaRPr/>
          </a:p>
        </p:txBody>
      </p:sp>
      <p:sp>
        <p:nvSpPr>
          <p:cNvPr id="704" name="Google Shape;704;p103"/>
          <p:cNvSpPr txBox="1"/>
          <p:nvPr>
            <p:ph idx="1" type="body"/>
          </p:nvPr>
        </p:nvSpPr>
        <p:spPr>
          <a:xfrm>
            <a:off x="503237" y="1773237"/>
            <a:ext cx="8183700" cy="43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82875" spcFirstLastPara="1" rIns="91425" wrap="square" tIns="91425">
            <a:normAutofit/>
          </a:bodyPr>
          <a:lstStyle/>
          <a:p>
            <a:pPr indent="-265112" lvl="0" marL="26511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80"/>
              <a:buFont typeface="Noto Sans Symbols"/>
              <a:buChar char="✕"/>
            </a:pPr>
            <a:r>
              <a:rPr b="0" i="0" lang="en-US" sz="26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Примењује се у ситуацијама када се жели утврдити или проценити присуство, као и степен присутности неке појаве активности, материјала...</a:t>
            </a:r>
            <a:endParaRPr/>
          </a:p>
          <a:p>
            <a:pPr indent="-265112" lvl="0" marL="265112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2080"/>
              <a:buFont typeface="Noto Sans Symbols"/>
              <a:buChar char="✕"/>
            </a:pPr>
            <a:r>
              <a:rPr b="1" i="0" lang="en-US" sz="26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Чек листа </a:t>
            </a:r>
            <a:r>
              <a:rPr b="0" i="0" lang="en-US" sz="26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садржи категорије и означава се њихово присуство.</a:t>
            </a:r>
            <a:endParaRPr/>
          </a:p>
          <a:p>
            <a:pPr indent="-265112" lvl="0" marL="265112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2080"/>
              <a:buFont typeface="Noto Sans Symbols"/>
              <a:buChar char="✕"/>
            </a:pPr>
            <a:r>
              <a:rPr b="1" i="0" lang="en-US" sz="26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Протоколи посматрања </a:t>
            </a:r>
            <a:r>
              <a:rPr b="0" i="0" lang="en-US" sz="26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могу садржати опис категорија које се посматрају и матрицу у којој се уписује појављивање и постојање појава које могу имати и одређену динамику.</a:t>
            </a:r>
            <a:endParaRPr/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08" name="Shape 7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9" name="Google Shape;709;p104"/>
          <p:cNvSpPr txBox="1"/>
          <p:nvPr>
            <p:ph type="title"/>
          </p:nvPr>
        </p:nvSpPr>
        <p:spPr>
          <a:xfrm>
            <a:off x="539750" y="476250"/>
            <a:ext cx="8183700" cy="720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D3E"/>
              </a:buClr>
              <a:buSzPts val="3600"/>
              <a:buFont typeface="Verdana"/>
              <a:buNone/>
            </a:pPr>
            <a:r>
              <a:rPr b="1" i="0" lang="en-US" sz="3600" u="none">
                <a:solidFill>
                  <a:srgbClr val="FF8D3E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Verdana"/>
                <a:ea typeface="Verdana"/>
                <a:cs typeface="Verdana"/>
                <a:sym typeface="Verdana"/>
              </a:rPr>
              <a:t>АНАЛИЗА ДОКУМЕНТАЦИЈЕ</a:t>
            </a:r>
            <a:endParaRPr/>
          </a:p>
        </p:txBody>
      </p:sp>
      <p:sp>
        <p:nvSpPr>
          <p:cNvPr id="710" name="Google Shape;710;p104"/>
          <p:cNvSpPr txBox="1"/>
          <p:nvPr>
            <p:ph idx="1" type="body"/>
          </p:nvPr>
        </p:nvSpPr>
        <p:spPr>
          <a:xfrm>
            <a:off x="503237" y="1341437"/>
            <a:ext cx="8183700" cy="460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82875" spcFirstLastPara="1" rIns="91425" wrap="square" tIns="91425">
            <a:noAutofit/>
          </a:bodyPr>
          <a:lstStyle/>
          <a:p>
            <a:pPr indent="-265112" lvl="0" marL="26511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Char char="●"/>
            </a:pPr>
            <a:r>
              <a:rPr b="0" i="0" lang="en-US" sz="28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Анализа документације даје информације о појединим посматраним и анализираним појавама.</a:t>
            </a:r>
            <a:endParaRPr/>
          </a:p>
          <a:p>
            <a:pPr indent="-265112" lvl="0" marL="265112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Char char="●"/>
            </a:pPr>
            <a:r>
              <a:rPr b="0" i="0" lang="en-US" sz="28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Анализа се врши кроз опис категорија, степен присутности, компарацијом са другим појавама...</a:t>
            </a:r>
            <a:endParaRPr/>
          </a:p>
          <a:p>
            <a:pPr indent="-265112" lvl="0" marL="265112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Char char="●"/>
            </a:pPr>
            <a:r>
              <a:rPr b="0" i="0" lang="en-US" sz="28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Најчешће се издвајају категорије које ће се пратити, упоређивати...</a:t>
            </a:r>
            <a:endParaRPr/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14" name="Shape 7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5" name="Google Shape;715;p105"/>
          <p:cNvSpPr txBox="1"/>
          <p:nvPr>
            <p:ph type="title"/>
          </p:nvPr>
        </p:nvSpPr>
        <p:spPr>
          <a:xfrm>
            <a:off x="503237" y="4983162"/>
            <a:ext cx="8183700" cy="1052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600">
              <a:solidFill>
                <a:srgbClr val="FF8D3E"/>
              </a:solidFill>
              <a:effectLst>
                <a:outerShdw blurRad="53975" rotWithShape="0" algn="tl" dir="5400000" dist="22860">
                  <a:srgbClr val="000000">
                    <a:alpha val="55000"/>
                  </a:srgbClr>
                </a:outerShdw>
              </a:effectLst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716" name="Google Shape;716;p105"/>
          <p:cNvSpPr txBox="1"/>
          <p:nvPr>
            <p:ph idx="1" type="body"/>
          </p:nvPr>
        </p:nvSpPr>
        <p:spPr>
          <a:xfrm>
            <a:off x="503237" y="530225"/>
            <a:ext cx="8183700" cy="4187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82875" spcFirstLastPara="1" rIns="91425" wrap="square" tIns="91425">
            <a:noAutofit/>
          </a:bodyPr>
          <a:lstStyle/>
          <a:p>
            <a:pPr indent="-122872" lvl="0" marL="265112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None/>
            </a:pPr>
            <a:r>
              <a:t/>
            </a:r>
            <a:endParaRPr sz="28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717" name="Google Shape;717;p10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55875" y="2492375"/>
            <a:ext cx="4032250" cy="2520950"/>
          </a:xfrm>
          <a:prstGeom prst="rect">
            <a:avLst/>
          </a:prstGeom>
          <a:noFill/>
          <a:ln>
            <a:noFill/>
          </a:ln>
        </p:spPr>
      </p:pic>
      <p:sp>
        <p:nvSpPr>
          <p:cNvPr id="718" name="Google Shape;718;p105"/>
          <p:cNvSpPr/>
          <p:nvPr/>
        </p:nvSpPr>
        <p:spPr>
          <a:xfrm>
            <a:off x="2771775" y="1125537"/>
            <a:ext cx="3456000" cy="1295400"/>
          </a:xfrm>
          <a:prstGeom prst="leftRightArrow">
            <a:avLst>
              <a:gd fmla="val 4048" name="adj1"/>
              <a:gd fmla="val 50000" name="adj2"/>
            </a:avLst>
          </a:prstGeom>
          <a:solidFill>
            <a:schemeClr val="accent1"/>
          </a:solidFill>
          <a:ln cap="flat" cmpd="sng" w="42500">
            <a:solidFill>
              <a:srgbClr val="B05C0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3200"/>
              <a:buFont typeface="Verdana"/>
              <a:buNone/>
            </a:pPr>
            <a:r>
              <a:rPr b="0" i="0" lang="en-US" sz="3200" u="none">
                <a:solidFill>
                  <a:srgbClr val="7030A0"/>
                </a:solidFill>
                <a:latin typeface="Verdana"/>
                <a:ea typeface="Verdana"/>
                <a:cs typeface="Verdana"/>
                <a:sym typeface="Verdana"/>
              </a:rPr>
              <a:t>ЗАДАТАК</a:t>
            </a:r>
            <a:endParaRPr/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22" name="Shape 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3" name="Google Shape;723;p106"/>
          <p:cNvSpPr txBox="1"/>
          <p:nvPr>
            <p:ph type="title"/>
          </p:nvPr>
        </p:nvSpPr>
        <p:spPr>
          <a:xfrm>
            <a:off x="503237" y="5876925"/>
            <a:ext cx="8183700" cy="1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600">
              <a:solidFill>
                <a:srgbClr val="FF8D3E"/>
              </a:solidFill>
              <a:effectLst>
                <a:outerShdw blurRad="53975" rotWithShape="0" algn="tl" dir="5400000" dist="22860">
                  <a:srgbClr val="000000">
                    <a:alpha val="55000"/>
                  </a:srgbClr>
                </a:outerShdw>
              </a:effectLst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724" name="Google Shape;724;p106"/>
          <p:cNvSpPr txBox="1"/>
          <p:nvPr>
            <p:ph idx="1" type="body"/>
          </p:nvPr>
        </p:nvSpPr>
        <p:spPr>
          <a:xfrm>
            <a:off x="503237" y="530225"/>
            <a:ext cx="8183700" cy="383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8287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None/>
            </a:pPr>
            <a:r>
              <a:rPr b="1" i="0" lang="en-US" sz="2800" u="none">
                <a:solidFill>
                  <a:srgbClr val="674D26"/>
                </a:solidFill>
                <a:latin typeface="Verdana"/>
                <a:ea typeface="Verdana"/>
                <a:cs typeface="Verdana"/>
                <a:sym typeface="Verdana"/>
              </a:rPr>
              <a:t>ТУМАЧЕЊЕ РЕЗУЛТАТА НАКОН ПРИМЕНЕ ИНСТРУМЕНАТА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None/>
            </a:pPr>
            <a:r>
              <a:t/>
            </a:r>
            <a:endParaRPr b="0" i="0" sz="2800" u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142240" lvl="0" marL="0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Шта нам говоре квантитативни подаци?</a:t>
            </a:r>
            <a:endParaRPr/>
          </a:p>
          <a:p>
            <a:pPr indent="-142240" lvl="0" marL="0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Шта нам говоре квалитативни подаци?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None/>
            </a:pPr>
            <a:r>
              <a:t/>
            </a:r>
            <a:endParaRPr b="0" i="0" sz="2800" u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122872" lvl="0" marL="265112" marR="0" rtl="0" algn="l"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None/>
            </a:pPr>
            <a:r>
              <a:t/>
            </a:r>
            <a:endParaRPr b="0" i="0" sz="2800" u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725" name="Google Shape;725;p10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68537" y="3429000"/>
            <a:ext cx="4248150" cy="21605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29" name="Shape 7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0" name="Google Shape;730;p107"/>
          <p:cNvSpPr txBox="1"/>
          <p:nvPr>
            <p:ph type="title"/>
          </p:nvPr>
        </p:nvSpPr>
        <p:spPr>
          <a:xfrm>
            <a:off x="503237" y="4983162"/>
            <a:ext cx="8183700" cy="1052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600">
              <a:solidFill>
                <a:srgbClr val="FF8D3E"/>
              </a:solidFill>
              <a:effectLst>
                <a:outerShdw blurRad="53975" rotWithShape="0" algn="tl" dir="5400000" dist="22860">
                  <a:srgbClr val="000000">
                    <a:alpha val="55000"/>
                  </a:srgbClr>
                </a:outerShdw>
              </a:effectLst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731" name="Google Shape;731;p107"/>
          <p:cNvSpPr txBox="1"/>
          <p:nvPr>
            <p:ph idx="1" type="body"/>
          </p:nvPr>
        </p:nvSpPr>
        <p:spPr>
          <a:xfrm>
            <a:off x="503237" y="530225"/>
            <a:ext cx="8183700" cy="4187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82875" spcFirstLastPara="1" rIns="91425" wrap="square" tIns="91425">
            <a:noAutofit/>
          </a:bodyPr>
          <a:lstStyle/>
          <a:p>
            <a:pPr indent="-122872" lvl="0" marL="265112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None/>
            </a:pPr>
            <a:r>
              <a:t/>
            </a:r>
            <a:endParaRPr sz="28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732" name="Google Shape;732;p10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68312" y="404812"/>
            <a:ext cx="8280400" cy="5616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36" name="Shape 7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" name="Google Shape;737;p108"/>
          <p:cNvSpPr txBox="1"/>
          <p:nvPr>
            <p:ph type="title"/>
          </p:nvPr>
        </p:nvSpPr>
        <p:spPr>
          <a:xfrm>
            <a:off x="503237" y="4983162"/>
            <a:ext cx="8183700" cy="1052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600">
              <a:solidFill>
                <a:srgbClr val="FF8D3E"/>
              </a:solidFill>
              <a:effectLst>
                <a:outerShdw blurRad="53975" rotWithShape="0" algn="tl" dir="5400000" dist="22860">
                  <a:srgbClr val="000000">
                    <a:alpha val="55000"/>
                  </a:srgbClr>
                </a:outerShdw>
              </a:effectLst>
              <a:latin typeface="Verdana"/>
              <a:ea typeface="Verdana"/>
              <a:cs typeface="Verdana"/>
              <a:sym typeface="Verdana"/>
            </a:endParaRPr>
          </a:p>
        </p:txBody>
      </p:sp>
      <p:graphicFrame>
        <p:nvGraphicFramePr>
          <p:cNvPr id="738" name="Google Shape;738;p108"/>
          <p:cNvGraphicFramePr/>
          <p:nvPr/>
        </p:nvGraphicFramePr>
        <p:xfrm>
          <a:off x="457200" y="5143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{9772C327-032E-4F15-882C-F2A77D720C78}</a:tableStyleId>
              </a:tblPr>
              <a:tblGrid>
                <a:gridCol w="771525"/>
                <a:gridCol w="6534150"/>
                <a:gridCol w="923925"/>
              </a:tblGrid>
              <a:tr h="5064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100"/>
                        <a:buFont typeface="Verdana"/>
                        <a:buNone/>
                      </a:pPr>
                      <a:r>
                        <a:rPr b="1" i="0" lang="en-US" sz="1100" u="none">
                          <a:solidFill>
                            <a:srgbClr val="FFFFFF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Ред. бр.</a:t>
                      </a:r>
                      <a:endParaRPr/>
                    </a:p>
                  </a:txBody>
                  <a:tcPr marT="0" marB="0" marR="44075" marL="44075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200"/>
                        <a:buFont typeface="Verdana"/>
                        <a:buNone/>
                      </a:pPr>
                      <a:r>
                        <a:rPr b="1" i="0" lang="en-US" sz="1200" u="none">
                          <a:solidFill>
                            <a:srgbClr val="FFFFFF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Назив радног места</a:t>
                      </a:r>
                      <a:endParaRPr/>
                    </a:p>
                  </a:txBody>
                  <a:tcPr marT="0" marB="0" marR="44075" marL="44075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200"/>
                        <a:buFont typeface="Verdana"/>
                        <a:buNone/>
                      </a:pPr>
                      <a:r>
                        <a:rPr b="1" i="0" lang="en-US" sz="1200" u="none">
                          <a:solidFill>
                            <a:srgbClr val="FFFFFF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Шифра</a:t>
                      </a:r>
                      <a:endParaRPr/>
                    </a:p>
                  </a:txBody>
                  <a:tcPr marT="0" marB="0" marR="44075" marL="44075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</a:tr>
              <a:tr h="220650">
                <a:tc>
                  <a:txBody>
                    <a:bodyPr>
                      <a:noAutofit/>
                    </a:bodyPr>
                    <a:lstStyle/>
                    <a:p>
                      <a:pPr indent="-342900" lvl="0" marL="34290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100"/>
                        <a:buFont typeface="Verdana"/>
                        <a:buAutoNum type="arabicPeriod"/>
                      </a:pPr>
                      <a:r>
                        <a:rPr b="1" i="0" lang="en-US" sz="1100" u="none">
                          <a:solidFill>
                            <a:srgbClr val="FFFFFF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 </a:t>
                      </a:r>
                      <a:endParaRPr/>
                    </a:p>
                  </a:txBody>
                  <a:tcPr marT="0" marB="0" marR="44075" marL="44075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Verdana"/>
                        <a:buNone/>
                      </a:pPr>
                      <a:r>
                        <a:rPr b="0" i="0" lang="en-US" sz="1200" u="none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наставник разредне наставе</a:t>
                      </a:r>
                      <a:endParaRPr/>
                    </a:p>
                  </a:txBody>
                  <a:tcPr marT="0" marB="0" marR="44075" marL="44075" anchor="b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9D8CC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Verdana"/>
                        <a:buNone/>
                      </a:pPr>
                      <a:r>
                        <a:rPr b="0" i="0" lang="en-US" sz="1200" u="none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1001</a:t>
                      </a:r>
                      <a:endParaRPr/>
                    </a:p>
                  </a:txBody>
                  <a:tcPr marT="0" marB="0" marR="44075" marL="4407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9D8CC"/>
                    </a:solidFill>
                  </a:tcPr>
                </a:tc>
              </a:tr>
              <a:tr h="219075">
                <a:tc>
                  <a:txBody>
                    <a:bodyPr>
                      <a:noAutofit/>
                    </a:bodyPr>
                    <a:lstStyle/>
                    <a:p>
                      <a:pPr indent="-342900" lvl="0" marL="34290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100"/>
                        <a:buFont typeface="Verdana"/>
                        <a:buAutoNum type="arabicPeriod" startAt="2"/>
                      </a:pPr>
                      <a:r>
                        <a:rPr b="1" i="0" lang="en-US" sz="1100" u="none">
                          <a:solidFill>
                            <a:srgbClr val="FFFFFF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 </a:t>
                      </a:r>
                      <a:endParaRPr/>
                    </a:p>
                  </a:txBody>
                  <a:tcPr marT="0" marB="0" marR="44075" marL="44075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Verdana"/>
                        <a:buNone/>
                      </a:pPr>
                      <a:r>
                        <a:rPr b="0" i="0" lang="en-US" sz="1200" u="none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наставник предметне наставе – основна школа</a:t>
                      </a:r>
                      <a:endParaRPr/>
                    </a:p>
                  </a:txBody>
                  <a:tcPr marT="0" marB="0" marR="44075" marL="44075" anchor="b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CECE7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Verdana"/>
                        <a:buNone/>
                      </a:pPr>
                      <a:r>
                        <a:rPr b="0" i="0" lang="en-US" sz="1100" u="none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1002</a:t>
                      </a:r>
                      <a:endParaRPr/>
                    </a:p>
                  </a:txBody>
                  <a:tcPr marT="0" marB="0" marR="44075" marL="4407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CECE7"/>
                    </a:solidFill>
                  </a:tcPr>
                </a:tc>
              </a:tr>
              <a:tr h="220650">
                <a:tc>
                  <a:txBody>
                    <a:bodyPr>
                      <a:noAutofit/>
                    </a:bodyPr>
                    <a:lstStyle/>
                    <a:p>
                      <a:pPr indent="-342900" lvl="0" marL="34290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100"/>
                        <a:buFont typeface="Verdana"/>
                        <a:buAutoNum type="arabicPeriod" startAt="3"/>
                      </a:pPr>
                      <a:r>
                        <a:rPr b="1" i="0" lang="en-US" sz="1100" u="none">
                          <a:solidFill>
                            <a:srgbClr val="FFFFFF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 </a:t>
                      </a:r>
                      <a:endParaRPr/>
                    </a:p>
                  </a:txBody>
                  <a:tcPr marT="0" marB="0" marR="44075" marL="44075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Verdana"/>
                        <a:buNone/>
                      </a:pPr>
                      <a:r>
                        <a:rPr b="0" i="0" lang="en-US" sz="1200" u="none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наставник предметне наставе – гимназија</a:t>
                      </a:r>
                      <a:endParaRPr/>
                    </a:p>
                  </a:txBody>
                  <a:tcPr marT="0" marB="0" marR="44075" marL="44075" anchor="b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9D8CC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Verdana"/>
                        <a:buNone/>
                      </a:pPr>
                      <a:r>
                        <a:rPr b="0" i="0" lang="en-US" sz="1100" u="none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1003</a:t>
                      </a:r>
                      <a:endParaRPr/>
                    </a:p>
                  </a:txBody>
                  <a:tcPr marT="0" marB="0" marR="44075" marL="4407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9D8CC"/>
                    </a:solidFill>
                  </a:tcPr>
                </a:tc>
              </a:tr>
              <a:tr h="220650">
                <a:tc>
                  <a:txBody>
                    <a:bodyPr>
                      <a:noAutofit/>
                    </a:bodyPr>
                    <a:lstStyle/>
                    <a:p>
                      <a:pPr indent="-342900" lvl="0" marL="34290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100"/>
                        <a:buFont typeface="Verdana"/>
                        <a:buAutoNum type="arabicPeriod" startAt="4"/>
                      </a:pPr>
                      <a:r>
                        <a:rPr b="1" i="0" lang="en-US" sz="1100" u="none">
                          <a:solidFill>
                            <a:srgbClr val="FFFFFF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 </a:t>
                      </a:r>
                      <a:endParaRPr/>
                    </a:p>
                  </a:txBody>
                  <a:tcPr marT="0" marB="0" marR="44075" marL="44075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Verdana"/>
                        <a:buNone/>
                      </a:pPr>
                      <a:r>
                        <a:rPr b="0" i="0" lang="en-US" sz="1200" u="none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наставник општеобразовних предмета – средња стручна школа</a:t>
                      </a:r>
                      <a:endParaRPr/>
                    </a:p>
                  </a:txBody>
                  <a:tcPr marT="0" marB="0" marR="44075" marL="44075" anchor="b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CECE7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Verdana"/>
                        <a:buNone/>
                      </a:pPr>
                      <a:r>
                        <a:rPr b="0" i="0" lang="en-US" sz="1100" u="none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1004</a:t>
                      </a:r>
                      <a:endParaRPr/>
                    </a:p>
                  </a:txBody>
                  <a:tcPr marT="0" marB="0" marR="44075" marL="4407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CECE7"/>
                    </a:solidFill>
                  </a:tcPr>
                </a:tc>
              </a:tr>
              <a:tr h="220650">
                <a:tc>
                  <a:txBody>
                    <a:bodyPr>
                      <a:noAutofit/>
                    </a:bodyPr>
                    <a:lstStyle/>
                    <a:p>
                      <a:pPr indent="-342900" lvl="0" marL="34290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100"/>
                        <a:buFont typeface="Verdana"/>
                        <a:buAutoNum type="arabicPeriod" startAt="5"/>
                      </a:pPr>
                      <a:r>
                        <a:rPr b="1" i="0" lang="en-US" sz="1100" u="none">
                          <a:solidFill>
                            <a:srgbClr val="FFFFFF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 </a:t>
                      </a:r>
                      <a:endParaRPr/>
                    </a:p>
                  </a:txBody>
                  <a:tcPr marT="0" marB="0" marR="44075" marL="44075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Verdana"/>
                        <a:buNone/>
                      </a:pPr>
                      <a:r>
                        <a:rPr b="0" i="0" lang="en-US" sz="1200" u="none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наставник стручних предмета – средња стручна школа</a:t>
                      </a:r>
                      <a:endParaRPr/>
                    </a:p>
                  </a:txBody>
                  <a:tcPr marT="0" marB="0" marR="44075" marL="44075" anchor="b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9D8CC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Verdana"/>
                        <a:buNone/>
                      </a:pPr>
                      <a:r>
                        <a:rPr b="0" i="0" lang="en-US" sz="1100" u="none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1005</a:t>
                      </a:r>
                      <a:endParaRPr/>
                    </a:p>
                  </a:txBody>
                  <a:tcPr marT="0" marB="0" marR="44075" marL="4407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9D8CC"/>
                    </a:solidFill>
                  </a:tcPr>
                </a:tc>
              </a:tr>
              <a:tr h="457200">
                <a:tc>
                  <a:txBody>
                    <a:bodyPr>
                      <a:noAutofit/>
                    </a:bodyPr>
                    <a:lstStyle/>
                    <a:p>
                      <a:pPr indent="-342900" lvl="0" marL="34290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100"/>
                        <a:buFont typeface="Verdana"/>
                        <a:buAutoNum type="arabicPeriod" startAt="6"/>
                      </a:pPr>
                      <a:r>
                        <a:rPr b="1" i="0" lang="en-US" sz="1100" u="none">
                          <a:solidFill>
                            <a:srgbClr val="FFFFFF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 </a:t>
                      </a:r>
                      <a:endParaRPr/>
                    </a:p>
                  </a:txBody>
                  <a:tcPr marT="0" marB="0" marR="44075" marL="44075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Verdana"/>
                        <a:buNone/>
                      </a:pPr>
                      <a:r>
                        <a:rPr b="0" i="0" lang="en-US" sz="1200" u="none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наставник у школи за образовање ученика са сметњама у развоју</a:t>
                      </a:r>
                      <a:endParaRPr/>
                    </a:p>
                  </a:txBody>
                  <a:tcPr marT="0" marB="0" marR="44075" marL="44075" anchor="b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CECE7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Verdana"/>
                        <a:buNone/>
                      </a:pPr>
                      <a:r>
                        <a:rPr b="0" i="0" lang="en-US" sz="1100" u="none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1006</a:t>
                      </a:r>
                      <a:endParaRPr/>
                    </a:p>
                  </a:txBody>
                  <a:tcPr marT="0" marB="0" marR="44075" marL="4407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CECE7"/>
                    </a:solidFill>
                  </a:tcPr>
                </a:tc>
              </a:tr>
              <a:tr h="220650">
                <a:tc>
                  <a:txBody>
                    <a:bodyPr>
                      <a:noAutofit/>
                    </a:bodyPr>
                    <a:lstStyle/>
                    <a:p>
                      <a:pPr indent="-342900" lvl="0" marL="34290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100"/>
                        <a:buFont typeface="Verdana"/>
                        <a:buAutoNum type="arabicPeriod" startAt="7"/>
                      </a:pPr>
                      <a:r>
                        <a:rPr b="1" i="0" lang="en-US" sz="1100" u="none">
                          <a:solidFill>
                            <a:srgbClr val="FFFFFF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 </a:t>
                      </a:r>
                      <a:endParaRPr/>
                    </a:p>
                  </a:txBody>
                  <a:tcPr marT="0" marB="0" marR="44075" marL="44075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Verdana"/>
                        <a:buNone/>
                      </a:pPr>
                      <a:r>
                        <a:rPr b="0" i="0" lang="en-US" sz="1200" u="none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наставник у школи за образовање одраслих</a:t>
                      </a:r>
                      <a:endParaRPr/>
                    </a:p>
                  </a:txBody>
                  <a:tcPr marT="0" marB="0" marR="44075" marL="44075" anchor="b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9D8CC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-231775" lvl="0" marL="231775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Verdana"/>
                        <a:buNone/>
                      </a:pPr>
                      <a:r>
                        <a:rPr b="0" i="0" lang="en-US" sz="1100" u="none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1007</a:t>
                      </a:r>
                      <a:endParaRPr/>
                    </a:p>
                  </a:txBody>
                  <a:tcPr marT="0" marB="0" marR="44075" marL="4407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9D8CC"/>
                    </a:solidFill>
                  </a:tcPr>
                </a:tc>
              </a:tr>
              <a:tr h="455600">
                <a:tc>
                  <a:txBody>
                    <a:bodyPr>
                      <a:noAutofit/>
                    </a:bodyPr>
                    <a:lstStyle/>
                    <a:p>
                      <a:pPr indent="-342900" lvl="0" marL="34290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100"/>
                        <a:buFont typeface="Verdana"/>
                        <a:buAutoNum type="arabicPeriod" startAt="8"/>
                      </a:pPr>
                      <a:r>
                        <a:rPr b="1" i="0" lang="en-US" sz="1100" u="none">
                          <a:solidFill>
                            <a:srgbClr val="FFFFFF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 </a:t>
                      </a:r>
                      <a:endParaRPr/>
                    </a:p>
                  </a:txBody>
                  <a:tcPr marT="0" marB="0" marR="44075" marL="44075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Verdana"/>
                        <a:buNone/>
                      </a:pPr>
                      <a:r>
                        <a:rPr b="0" i="0" lang="en-US" sz="1200" u="none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наставник општеобразовних предмета – у  средњој уметничкој школи (музичке, балетске, ликовне)</a:t>
                      </a:r>
                      <a:endParaRPr/>
                    </a:p>
                  </a:txBody>
                  <a:tcPr marT="0" marB="0" marR="44075" marL="44075" anchor="b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CECE7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Verdana"/>
                        <a:buNone/>
                      </a:pPr>
                      <a:r>
                        <a:rPr b="0" i="0" lang="en-US" sz="1100" u="none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1008</a:t>
                      </a:r>
                      <a:endParaRPr/>
                    </a:p>
                  </a:txBody>
                  <a:tcPr marT="0" marB="0" marR="44075" marL="4407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CECE7"/>
                    </a:solidFill>
                  </a:tcPr>
                </a:tc>
              </a:tr>
              <a:tr h="693725">
                <a:tc>
                  <a:txBody>
                    <a:bodyPr>
                      <a:noAutofit/>
                    </a:bodyPr>
                    <a:lstStyle/>
                    <a:p>
                      <a:pPr indent="-342900" lvl="0" marL="34290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100"/>
                        <a:buFont typeface="Verdana"/>
                        <a:buAutoNum type="arabicPeriod" startAt="9"/>
                      </a:pPr>
                      <a:r>
                        <a:rPr b="1" i="0" lang="en-US" sz="1100" u="none">
                          <a:solidFill>
                            <a:srgbClr val="FFFFFF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 </a:t>
                      </a:r>
                      <a:endParaRPr/>
                    </a:p>
                  </a:txBody>
                  <a:tcPr marT="0" marB="0" marR="44075" marL="44075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Verdana"/>
                        <a:buNone/>
                      </a:pPr>
                      <a:r>
                        <a:rPr b="0" i="0" lang="en-US" sz="1200" u="none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наставник стручног предмета у основној/средњој уметничкој школи </a:t>
                      </a:r>
                      <a:br>
                        <a:rPr b="0" i="0" lang="en-US" sz="1200" u="none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</a:br>
                      <a:r>
                        <a:rPr b="0" i="0" lang="en-US" sz="1200" u="none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(музичке, балетске, ликовне)</a:t>
                      </a:r>
                      <a:endParaRPr/>
                    </a:p>
                  </a:txBody>
                  <a:tcPr marT="0" marB="0" marR="44075" marL="44075" anchor="b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9D8CC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Verdana"/>
                        <a:buNone/>
                      </a:pPr>
                      <a:r>
                        <a:rPr b="0" i="0" lang="en-US" sz="1100" u="none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1009</a:t>
                      </a:r>
                      <a:endParaRPr/>
                    </a:p>
                  </a:txBody>
                  <a:tcPr marT="0" marB="0" marR="44075" marL="4407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9D8CC"/>
                    </a:solidFill>
                  </a:tcPr>
                </a:tc>
              </a:tr>
              <a:tr h="220650">
                <a:tc>
                  <a:txBody>
                    <a:bodyPr>
                      <a:noAutofit/>
                    </a:bodyPr>
                    <a:lstStyle/>
                    <a:p>
                      <a:pPr indent="-342900" lvl="0" marL="34290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100"/>
                        <a:buFont typeface="Verdana"/>
                        <a:buAutoNum type="arabicPeriod" startAt="10"/>
                      </a:pPr>
                      <a:r>
                        <a:rPr b="1" i="0" lang="en-US" sz="1100" u="none">
                          <a:solidFill>
                            <a:srgbClr val="FFFFFF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 </a:t>
                      </a:r>
                      <a:endParaRPr/>
                    </a:p>
                  </a:txBody>
                  <a:tcPr marT="0" marB="0" marR="44075" marL="44075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Verdana"/>
                        <a:buNone/>
                      </a:pPr>
                      <a:r>
                        <a:rPr b="0" i="0" lang="en-US" sz="1200" u="none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наставник изборних и факултативних предмета</a:t>
                      </a:r>
                      <a:endParaRPr/>
                    </a:p>
                  </a:txBody>
                  <a:tcPr marT="0" marB="0" marR="44075" marL="44075" anchor="b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CECE7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Verdana"/>
                        <a:buNone/>
                      </a:pPr>
                      <a:r>
                        <a:rPr b="0" i="0" lang="en-US" sz="1100" u="none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1010</a:t>
                      </a:r>
                      <a:endParaRPr/>
                    </a:p>
                  </a:txBody>
                  <a:tcPr marT="0" marB="0" marR="44075" marL="4407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CECE7"/>
                    </a:solidFill>
                  </a:tcPr>
                </a:tc>
              </a:tr>
              <a:tr h="220650">
                <a:tc>
                  <a:txBody>
                    <a:bodyPr>
                      <a:noAutofit/>
                    </a:bodyPr>
                    <a:lstStyle/>
                    <a:p>
                      <a:pPr indent="-342900" lvl="0" marL="34290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100"/>
                        <a:buFont typeface="Verdana"/>
                        <a:buAutoNum type="arabicPeriod" startAt="11"/>
                      </a:pPr>
                      <a:r>
                        <a:rPr b="1" i="0" lang="en-US" sz="1100" u="none">
                          <a:solidFill>
                            <a:srgbClr val="FFFFFF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 </a:t>
                      </a:r>
                      <a:endParaRPr/>
                    </a:p>
                  </a:txBody>
                  <a:tcPr marT="0" marB="0" marR="44075" marL="44075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Verdana"/>
                        <a:buNone/>
                      </a:pPr>
                      <a:r>
                        <a:rPr b="0" i="0" lang="en-US" sz="1200" u="none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васпитач у предшколској установи</a:t>
                      </a:r>
                      <a:endParaRPr/>
                    </a:p>
                  </a:txBody>
                  <a:tcPr marT="0" marB="0" marR="44075" marL="44075" anchor="b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9D8CC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Verdana"/>
                        <a:buNone/>
                      </a:pPr>
                      <a:r>
                        <a:rPr b="0" i="0" lang="en-US" sz="1100" u="none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1011</a:t>
                      </a:r>
                      <a:endParaRPr/>
                    </a:p>
                  </a:txBody>
                  <a:tcPr marT="0" marB="0" marR="44075" marL="4407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9D8CC"/>
                    </a:solidFill>
                  </a:tcPr>
                </a:tc>
              </a:tr>
              <a:tr h="220650">
                <a:tc>
                  <a:txBody>
                    <a:bodyPr>
                      <a:noAutofit/>
                    </a:bodyPr>
                    <a:lstStyle/>
                    <a:p>
                      <a:pPr indent="-342900" lvl="0" marL="34290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100"/>
                        <a:buFont typeface="Verdana"/>
                        <a:buAutoNum type="arabicPeriod" startAt="12"/>
                      </a:pPr>
                      <a:r>
                        <a:rPr b="1" i="0" lang="en-US" sz="1100" u="none">
                          <a:solidFill>
                            <a:srgbClr val="FFFFFF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 </a:t>
                      </a:r>
                      <a:endParaRPr/>
                    </a:p>
                  </a:txBody>
                  <a:tcPr marT="0" marB="0" marR="44075" marL="44075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Verdana"/>
                        <a:buNone/>
                      </a:pPr>
                      <a:r>
                        <a:rPr b="0" i="0" lang="en-US" sz="1200" u="none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медицинска сестра – васпитач</a:t>
                      </a:r>
                      <a:endParaRPr/>
                    </a:p>
                  </a:txBody>
                  <a:tcPr marT="0" marB="0" marR="44075" marL="44075" anchor="b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CECE7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Verdana"/>
                        <a:buNone/>
                      </a:pPr>
                      <a:r>
                        <a:rPr b="0" i="0" lang="en-US" sz="1100" u="none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1012</a:t>
                      </a:r>
                      <a:endParaRPr/>
                    </a:p>
                  </a:txBody>
                  <a:tcPr marT="0" marB="0" marR="44075" marL="4407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CECE7"/>
                    </a:solidFill>
                  </a:tcPr>
                </a:tc>
              </a:tr>
              <a:tr h="220650">
                <a:tc>
                  <a:txBody>
                    <a:bodyPr>
                      <a:noAutofit/>
                    </a:bodyPr>
                    <a:lstStyle/>
                    <a:p>
                      <a:pPr indent="-342900" lvl="0" marL="34290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100"/>
                        <a:buFont typeface="Verdana"/>
                        <a:buAutoNum type="arabicPeriod" startAt="13"/>
                      </a:pPr>
                      <a:r>
                        <a:rPr b="1" i="0" lang="en-US" sz="1100" u="none">
                          <a:solidFill>
                            <a:srgbClr val="FFFFFF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 </a:t>
                      </a:r>
                      <a:endParaRPr/>
                    </a:p>
                  </a:txBody>
                  <a:tcPr marT="0" marB="0" marR="44075" marL="44075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Verdana"/>
                        <a:buNone/>
                      </a:pPr>
                      <a:r>
                        <a:rPr b="0" i="0" lang="en-US" sz="1200" u="none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васпитач у дому ученика</a:t>
                      </a:r>
                      <a:endParaRPr/>
                    </a:p>
                  </a:txBody>
                  <a:tcPr marT="0" marB="0" marR="44075" marL="44075" anchor="b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9D8CC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Verdana"/>
                        <a:buNone/>
                      </a:pPr>
                      <a:r>
                        <a:rPr b="0" i="0" lang="en-US" sz="1100" u="none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1013</a:t>
                      </a:r>
                      <a:endParaRPr/>
                    </a:p>
                  </a:txBody>
                  <a:tcPr marT="0" marB="0" marR="44075" marL="4407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9D8CC"/>
                    </a:solidFill>
                  </a:tcPr>
                </a:tc>
              </a:tr>
              <a:tr h="219075">
                <a:tc>
                  <a:txBody>
                    <a:bodyPr>
                      <a:noAutofit/>
                    </a:bodyPr>
                    <a:lstStyle/>
                    <a:p>
                      <a:pPr indent="-342900" lvl="0" marL="34290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100"/>
                        <a:buFont typeface="Verdana"/>
                        <a:buAutoNum type="arabicPeriod" startAt="13"/>
                      </a:pPr>
                      <a:r>
                        <a:rPr b="1" i="0" lang="en-US" sz="1100" u="none">
                          <a:solidFill>
                            <a:srgbClr val="FFFFFF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 </a:t>
                      </a:r>
                      <a:endParaRPr/>
                    </a:p>
                  </a:txBody>
                  <a:tcPr marT="0" marB="0" marR="44075" marL="44075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Verdana"/>
                        <a:buNone/>
                      </a:pPr>
                      <a:r>
                        <a:rPr b="0" i="0" lang="en-US" sz="1200" u="none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стручни сарaдник у предшколској установи</a:t>
                      </a:r>
                      <a:endParaRPr/>
                    </a:p>
                  </a:txBody>
                  <a:tcPr marT="0" marB="0" marR="44075" marL="44075" anchor="b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CECE7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Verdana"/>
                        <a:buNone/>
                      </a:pPr>
                      <a:r>
                        <a:rPr b="0" i="0" lang="en-US" sz="1100" u="none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1014</a:t>
                      </a:r>
                      <a:endParaRPr/>
                    </a:p>
                  </a:txBody>
                  <a:tcPr marT="0" marB="0" marR="44075" marL="4407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CECE7"/>
                    </a:solidFill>
                  </a:tcPr>
                </a:tc>
              </a:tr>
              <a:tr h="220650">
                <a:tc>
                  <a:txBody>
                    <a:bodyPr>
                      <a:noAutofit/>
                    </a:bodyPr>
                    <a:lstStyle/>
                    <a:p>
                      <a:pPr indent="-342900" lvl="0" marL="34290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100"/>
                        <a:buFont typeface="Verdana"/>
                        <a:buAutoNum type="arabicPeriod" startAt="13"/>
                      </a:pPr>
                      <a:r>
                        <a:rPr b="1" i="0" lang="en-US" sz="1100" u="none">
                          <a:solidFill>
                            <a:srgbClr val="FFFFFF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 </a:t>
                      </a:r>
                      <a:endParaRPr/>
                    </a:p>
                  </a:txBody>
                  <a:tcPr marT="0" marB="0" marR="44075" marL="44075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Verdana"/>
                        <a:buNone/>
                      </a:pPr>
                      <a:r>
                        <a:rPr b="0" i="0" lang="en-US" sz="1200" u="none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стручни сарадник у школи</a:t>
                      </a:r>
                      <a:endParaRPr/>
                    </a:p>
                  </a:txBody>
                  <a:tcPr marT="0" marB="0" marR="44075" marL="44075" anchor="b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9D8CC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Verdana"/>
                        <a:buNone/>
                      </a:pPr>
                      <a:r>
                        <a:rPr b="0" i="0" lang="en-US" sz="1100" u="none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1015</a:t>
                      </a:r>
                      <a:endParaRPr/>
                    </a:p>
                  </a:txBody>
                  <a:tcPr marT="0" marB="0" marR="44075" marL="4407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9D8CC"/>
                    </a:solidFill>
                  </a:tcPr>
                </a:tc>
              </a:tr>
              <a:tr h="457200">
                <a:tc>
                  <a:txBody>
                    <a:bodyPr>
                      <a:noAutofit/>
                    </a:bodyPr>
                    <a:lstStyle/>
                    <a:p>
                      <a:pPr indent="-342900" lvl="0" marL="34290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100"/>
                        <a:buFont typeface="Verdana"/>
                        <a:buAutoNum type="arabicPeriod" startAt="13"/>
                      </a:pPr>
                      <a:r>
                        <a:rPr b="1" i="0" lang="en-US" sz="1100" u="none">
                          <a:solidFill>
                            <a:srgbClr val="FFFFFF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 </a:t>
                      </a:r>
                      <a:endParaRPr/>
                    </a:p>
                  </a:txBody>
                  <a:tcPr marT="0" marB="0" marR="44075" marL="44075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Verdana"/>
                        <a:buNone/>
                      </a:pPr>
                      <a:r>
                        <a:rPr b="0" i="0" lang="en-US" sz="1200" u="none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сарадник (педагошки, андрагошки асистент и помоћни наставник)</a:t>
                      </a:r>
                      <a:endParaRPr/>
                    </a:p>
                  </a:txBody>
                  <a:tcPr marT="0" marB="0" marR="44075" marL="44075" anchor="b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CECE7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Verdana"/>
                        <a:buNone/>
                      </a:pPr>
                      <a:r>
                        <a:rPr b="0" i="0" lang="en-US" sz="1100" u="none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1016</a:t>
                      </a:r>
                      <a:endParaRPr/>
                    </a:p>
                  </a:txBody>
                  <a:tcPr marT="0" marB="0" marR="44075" marL="4407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CECE7"/>
                    </a:solidFill>
                  </a:tcPr>
                </a:tc>
              </a:tr>
              <a:tr h="220650">
                <a:tc>
                  <a:txBody>
                    <a:bodyPr>
                      <a:noAutofit/>
                    </a:bodyPr>
                    <a:lstStyle/>
                    <a:p>
                      <a:pPr indent="-342900" lvl="0" marL="34290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100"/>
                        <a:buFont typeface="Verdana"/>
                        <a:buAutoNum type="arabicPeriod" startAt="13"/>
                      </a:pPr>
                      <a:r>
                        <a:rPr b="1" i="0" lang="en-US" sz="1100" u="none">
                          <a:solidFill>
                            <a:srgbClr val="FFFFFF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 </a:t>
                      </a:r>
                      <a:endParaRPr/>
                    </a:p>
                  </a:txBody>
                  <a:tcPr marT="0" marB="0" marR="44075" marL="44075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Verdana"/>
                        <a:buNone/>
                      </a:pPr>
                      <a:r>
                        <a:rPr b="0" i="0" lang="en-US" sz="1200" u="none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директор/помоћник директора</a:t>
                      </a:r>
                      <a:endParaRPr/>
                    </a:p>
                  </a:txBody>
                  <a:tcPr marT="0" marB="0" marR="44075" marL="44075" anchor="b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9D8CC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Verdana"/>
                        <a:buNone/>
                      </a:pPr>
                      <a:r>
                        <a:rPr b="0" i="0" lang="en-US" sz="1100" u="none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1017</a:t>
                      </a:r>
                      <a:endParaRPr/>
                    </a:p>
                  </a:txBody>
                  <a:tcPr marT="0" marB="0" marR="44075" marL="4407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9D8CC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40"/>
          <p:cNvSpPr txBox="1"/>
          <p:nvPr>
            <p:ph type="title"/>
          </p:nvPr>
        </p:nvSpPr>
        <p:spPr>
          <a:xfrm>
            <a:off x="503237" y="5989637"/>
            <a:ext cx="8183700" cy="45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600">
              <a:solidFill>
                <a:srgbClr val="FF8D3E"/>
              </a:solidFill>
              <a:effectLst>
                <a:outerShdw blurRad="53975" rotWithShape="0" algn="tl" dir="5400000" dist="22860">
                  <a:srgbClr val="000000">
                    <a:alpha val="55000"/>
                  </a:srgbClr>
                </a:outerShdw>
              </a:effectLst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88" name="Google Shape;288;p40"/>
          <p:cNvSpPr txBox="1"/>
          <p:nvPr>
            <p:ph idx="1" type="body"/>
          </p:nvPr>
        </p:nvSpPr>
        <p:spPr>
          <a:xfrm>
            <a:off x="503237" y="530225"/>
            <a:ext cx="8183700" cy="5275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82875" spcFirstLastPara="1" rIns="91425" wrap="square" tIns="91425">
            <a:noAutofit/>
          </a:bodyPr>
          <a:lstStyle/>
          <a:p>
            <a:pPr indent="-265112" lvl="0" marL="265112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80"/>
              <a:buFont typeface="Noto Sans Symbols"/>
              <a:buChar char="●"/>
            </a:pPr>
            <a:r>
              <a:rPr b="0" i="0" lang="en-US" sz="26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Честа дилема која се може уочити међу ауторима је:</a:t>
            </a:r>
            <a:endParaRPr/>
          </a:p>
          <a:p>
            <a:pPr indent="-265112" lvl="0" marL="265112" marR="0" rtl="0" algn="l">
              <a:lnSpc>
                <a:spcPct val="8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2080"/>
              <a:buFont typeface="Noto Sans Symbols"/>
              <a:buNone/>
            </a:pPr>
            <a:r>
              <a:rPr b="0" i="0" lang="en-US" sz="26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b="0" i="1" lang="en-US" sz="2600" u="none">
                <a:solidFill>
                  <a:srgbClr val="00B050"/>
                </a:solidFill>
                <a:latin typeface="Verdana"/>
                <a:ea typeface="Verdana"/>
                <a:cs typeface="Verdana"/>
                <a:sym typeface="Verdana"/>
              </a:rPr>
              <a:t>квалитет у чему </a:t>
            </a:r>
            <a:r>
              <a:rPr b="0" i="0" lang="en-US" sz="26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и </a:t>
            </a:r>
            <a:endParaRPr/>
          </a:p>
          <a:p>
            <a:pPr indent="-265112" lvl="0" marL="265112" marR="0" rtl="0" algn="l">
              <a:lnSpc>
                <a:spcPct val="8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2080"/>
              <a:buFont typeface="Noto Sans Symbols"/>
              <a:buNone/>
            </a:pPr>
            <a:r>
              <a:rPr b="0" i="0" lang="en-US" sz="26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b="0" i="1" lang="en-US" sz="2600" u="none">
                <a:solidFill>
                  <a:srgbClr val="0070C0"/>
                </a:solidFill>
                <a:latin typeface="Verdana"/>
                <a:ea typeface="Verdana"/>
                <a:cs typeface="Verdana"/>
                <a:sym typeface="Verdana"/>
              </a:rPr>
              <a:t>квалитет за кога – наставнике, ученике, директоре, осниваче школе, политичаре...</a:t>
            </a:r>
            <a:endParaRPr/>
          </a:p>
          <a:p>
            <a:pPr indent="-265112" lvl="0" marL="265112" marR="0" rtl="0" algn="l">
              <a:lnSpc>
                <a:spcPct val="8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2080"/>
              <a:buFont typeface="Noto Sans Symbols"/>
              <a:buNone/>
            </a:pPr>
            <a:r>
              <a:t/>
            </a:r>
            <a:endParaRPr b="0" i="1" sz="2600" u="none">
              <a:solidFill>
                <a:srgbClr val="0070C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265112" lvl="0" marL="265112" marR="0" rtl="0" algn="l">
              <a:lnSpc>
                <a:spcPct val="8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2080"/>
              <a:buFont typeface="Noto Sans Symbols"/>
              <a:buNone/>
            </a:pPr>
            <a:r>
              <a:rPr b="0" i="1" lang="en-US" sz="2600" u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>Различит за различите кориснике, различит за исте људе у различитим ситуацијама, различит за различите ситуације</a:t>
            </a:r>
            <a:endParaRPr/>
          </a:p>
          <a:p>
            <a:pPr indent="-265112" lvl="0" marL="265112" marR="0" rtl="0" algn="l">
              <a:lnSpc>
                <a:spcPct val="8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2080"/>
              <a:buFont typeface="Noto Sans Symbols"/>
              <a:buNone/>
            </a:pPr>
            <a:r>
              <a:t/>
            </a:r>
            <a:endParaRPr b="0" i="1" sz="2600" u="none">
              <a:solidFill>
                <a:srgbClr val="0070C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265112" lvl="0" marL="265112" marR="0" rtl="0" algn="l">
              <a:lnSpc>
                <a:spcPct val="8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2080"/>
              <a:buFont typeface="Noto Sans Symbols"/>
              <a:buNone/>
            </a:pPr>
            <a:r>
              <a:rPr b="0" i="0" lang="en-US" sz="26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квалитет не може бити усмерен само на један део образовања, односно на аспекте који су </a:t>
            </a:r>
            <a:r>
              <a:rPr b="0" i="1" lang="en-US" sz="2600" u="none">
                <a:solidFill>
                  <a:srgbClr val="0070C0"/>
                </a:solidFill>
                <a:latin typeface="Verdana"/>
                <a:ea typeface="Verdana"/>
                <a:cs typeface="Verdana"/>
                <a:sym typeface="Verdana"/>
              </a:rPr>
              <a:t>резултат</a:t>
            </a:r>
            <a:r>
              <a:rPr b="0" i="0" lang="en-US" sz="26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, већ и на све оне компоненте које чине васпитно-образовни </a:t>
            </a:r>
            <a:r>
              <a:rPr b="0" i="1" lang="en-US" sz="2600" u="none">
                <a:solidFill>
                  <a:srgbClr val="0070C0"/>
                </a:solidFill>
                <a:latin typeface="Verdana"/>
                <a:ea typeface="Verdana"/>
                <a:cs typeface="Verdana"/>
                <a:sym typeface="Verdana"/>
              </a:rPr>
              <a:t>процес</a:t>
            </a:r>
            <a:r>
              <a:rPr b="0" i="0" lang="en-US" sz="26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.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41"/>
          <p:cNvSpPr txBox="1"/>
          <p:nvPr>
            <p:ph type="title"/>
          </p:nvPr>
        </p:nvSpPr>
        <p:spPr>
          <a:xfrm>
            <a:off x="503237" y="5876925"/>
            <a:ext cx="8183700" cy="1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600">
              <a:solidFill>
                <a:srgbClr val="FF8D3E"/>
              </a:solidFill>
              <a:effectLst>
                <a:outerShdw blurRad="53975" rotWithShape="0" algn="tl" dir="5400000" dist="22860">
                  <a:srgbClr val="000000">
                    <a:alpha val="55000"/>
                  </a:srgbClr>
                </a:outerShdw>
              </a:effectLst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94" name="Google Shape;294;p41"/>
          <p:cNvSpPr txBox="1"/>
          <p:nvPr>
            <p:ph idx="1" type="body"/>
          </p:nvPr>
        </p:nvSpPr>
        <p:spPr>
          <a:xfrm>
            <a:off x="503237" y="530225"/>
            <a:ext cx="8183700" cy="4187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82875" spcFirstLastPara="1" rIns="91425" wrap="square" tIns="91425">
            <a:noAutofit/>
          </a:bodyPr>
          <a:lstStyle/>
          <a:p>
            <a:pPr indent="-265112" lvl="0" marL="26511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Char char="●"/>
            </a:pPr>
            <a:r>
              <a:rPr b="0" i="0" lang="en-US" sz="28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Квалитет у васпитању и образовању односи се на услове који доводе до резултата изражених кроз квалитет васпитања и образовања, који може имати:</a:t>
            </a:r>
            <a:endParaRPr/>
          </a:p>
          <a:p>
            <a:pPr indent="-265112" lvl="0" marL="265112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None/>
            </a:pPr>
            <a:r>
              <a:rPr b="0" i="0" lang="en-US" sz="28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		</a:t>
            </a:r>
            <a:r>
              <a:rPr b="0" i="1" lang="en-US" sz="2800" u="none">
                <a:solidFill>
                  <a:srgbClr val="0070C0"/>
                </a:solidFill>
                <a:latin typeface="Verdana"/>
                <a:ea typeface="Verdana"/>
                <a:cs typeface="Verdana"/>
                <a:sym typeface="Verdana"/>
              </a:rPr>
              <a:t>дескриптивно </a:t>
            </a:r>
            <a:r>
              <a:rPr b="0" i="0" lang="en-US" sz="28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и </a:t>
            </a:r>
            <a:r>
              <a:rPr b="0" i="1" lang="en-US" sz="2800" u="none">
                <a:solidFill>
                  <a:srgbClr val="0070C0"/>
                </a:solidFill>
                <a:latin typeface="Verdana"/>
                <a:ea typeface="Verdana"/>
                <a:cs typeface="Verdana"/>
                <a:sym typeface="Verdana"/>
              </a:rPr>
              <a:t>нормативно </a:t>
            </a:r>
            <a:r>
              <a:rPr b="0" i="0" lang="en-US" sz="28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значење. </a:t>
            </a:r>
            <a:endParaRPr/>
          </a:p>
          <a:p>
            <a:pPr indent="-265112" lvl="0" marL="265112" marR="0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Noto Sans Symbols"/>
              <a:buNone/>
            </a:pPr>
            <a:r>
              <a:rPr b="0" i="0" lang="en-US" sz="32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Oперационална дефиниција:</a:t>
            </a:r>
            <a:endParaRPr/>
          </a:p>
          <a:p>
            <a:pPr indent="-265112" lvl="0" marL="265112" marR="0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None/>
            </a:pPr>
            <a:r>
              <a:rPr b="1" i="1" lang="en-US" sz="2800" u="none">
                <a:solidFill>
                  <a:srgbClr val="00B050"/>
                </a:solidFill>
                <a:latin typeface="Verdana"/>
                <a:ea typeface="Verdana"/>
                <a:cs typeface="Verdana"/>
                <a:sym typeface="Verdana"/>
              </a:rPr>
              <a:t>  континуирани процес који обезбеђује  испуњавање договорених стандарда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2_Aspect">
  <a:themeElements>
    <a:clrScheme name="Aspect">
      <a:dk1>
        <a:srgbClr val="000000"/>
      </a:dk1>
      <a:lt1>
        <a:srgbClr val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0.xml><?xml version="1.0" encoding="utf-8"?>
<a:theme xmlns:a="http://schemas.openxmlformats.org/drawingml/2006/main" xmlns:r="http://schemas.openxmlformats.org/officeDocument/2006/relationships" name="5_Aspect">
  <a:themeElements>
    <a:clrScheme name="Aspect">
      <a:dk1>
        <a:srgbClr val="000000"/>
      </a:dk1>
      <a:lt1>
        <a:srgbClr val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1.xml><?xml version="1.0" encoding="utf-8"?>
<a:theme xmlns:a="http://schemas.openxmlformats.org/drawingml/2006/main" xmlns:r="http://schemas.openxmlformats.org/officeDocument/2006/relationships" name="3_Aspect">
  <a:themeElements>
    <a:clrScheme name="Aspect">
      <a:dk1>
        <a:srgbClr val="000000"/>
      </a:dk1>
      <a:lt1>
        <a:srgbClr val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Aspect">
  <a:themeElements>
    <a:clrScheme name="Aspect">
      <a:dk1>
        <a:srgbClr val="000000"/>
      </a:dk1>
      <a:lt1>
        <a:srgbClr val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8_Aspect">
  <a:themeElements>
    <a:clrScheme name="Aspect">
      <a:dk1>
        <a:srgbClr val="000000"/>
      </a:dk1>
      <a:lt1>
        <a:srgbClr val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7_Aspect">
  <a:themeElements>
    <a:clrScheme name="Aspect">
      <a:dk1>
        <a:srgbClr val="000000"/>
      </a:dk1>
      <a:lt1>
        <a:srgbClr val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6_Aspect">
  <a:themeElements>
    <a:clrScheme name="Aspect">
      <a:dk1>
        <a:srgbClr val="000000"/>
      </a:dk1>
      <a:lt1>
        <a:srgbClr val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6.xml><?xml version="1.0" encoding="utf-8"?>
<a:theme xmlns:a="http://schemas.openxmlformats.org/drawingml/2006/main" xmlns:r="http://schemas.openxmlformats.org/officeDocument/2006/relationships" name="1_Aspect">
  <a:themeElements>
    <a:clrScheme name="Aspect">
      <a:dk1>
        <a:srgbClr val="000000"/>
      </a:dk1>
      <a:lt1>
        <a:srgbClr val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7.xml><?xml version="1.0" encoding="utf-8"?>
<a:theme xmlns:a="http://schemas.openxmlformats.org/drawingml/2006/main" xmlns:r="http://schemas.openxmlformats.org/officeDocument/2006/relationships" name="9_Aspect">
  <a:themeElements>
    <a:clrScheme name="Aspect">
      <a:dk1>
        <a:srgbClr val="000000"/>
      </a:dk1>
      <a:lt1>
        <a:srgbClr val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8.xml><?xml version="1.0" encoding="utf-8"?>
<a:theme xmlns:a="http://schemas.openxmlformats.org/drawingml/2006/main" xmlns:r="http://schemas.openxmlformats.org/officeDocument/2006/relationships" name="4_Aspect">
  <a:themeElements>
    <a:clrScheme name="Aspect">
      <a:dk1>
        <a:srgbClr val="000000"/>
      </a:dk1>
      <a:lt1>
        <a:srgbClr val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9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